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2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3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7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5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5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5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5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7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6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6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4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4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8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7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9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3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9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9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7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81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7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9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8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7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2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6AFA5-DD54-4C77-B5CF-EF08B5EEFEF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5369-6E90-4800-B968-B1C24AAA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5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72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3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B27C-53B8-7745-B673-BAF3F637747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ADA5-33F8-0D4A-BD6C-04A196B0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customXml" Target="../ink/ink1.xml"/><Relationship Id="rId4" Type="http://schemas.openxmlformats.org/officeDocument/2006/relationships/image" Target="../media/image4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宽屏</PresentationFormat>
  <Paragraphs>16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Century Schoolbook</vt:lpstr>
      <vt:lpstr>Arial</vt:lpstr>
      <vt:lpstr>Calibri</vt:lpstr>
      <vt:lpstr>Calibri Light</vt:lpstr>
      <vt:lpstr>Cambria Math</vt:lpstr>
      <vt:lpstr>Office Theme</vt:lpstr>
      <vt:lpstr>PowerPoint 演示文稿</vt:lpstr>
      <vt:lpstr>Activation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Yangzhichao (George)</cp:lastModifiedBy>
  <cp:revision>9</cp:revision>
  <dcterms:created xsi:type="dcterms:W3CDTF">2017-07-06T18:36:00Z</dcterms:created>
  <dcterms:modified xsi:type="dcterms:W3CDTF">2018-11-10T03:38:40Z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1541820660</vt:lpwstr>
  </property>
  <property fmtid="{D5CDD505-2E9C-101B-9397-08002B2CF9AE}" pid="6" name="_2015_ms_pID_725343">
    <vt:lpwstr>(2)WDk4UTwy0+WlyErr0GAAG1QeUYwdPqm3fnvcvuqeaqGufofilmrWVXB60XNNEYAtgXaFMP/t
5rdUYGsfXaTLgfAzd2Ope0W/GvZBrSt9CtWYXmWRRlvGmlUl1327Duun2OpR3FkZIDPY4J44
p6l4bb6um2zjojpZNDlvDH5XCslfuG8OVsElGLpRE0XNi3iGvVaJhuba5YnYfnhKJcPd4vF9
0CDE5HZUVsmWo3R9rM</vt:lpwstr>
  </property>
  <property fmtid="{D5CDD505-2E9C-101B-9397-08002B2CF9AE}" pid="7" name="_2015_ms_pID_7253431">
    <vt:lpwstr>KJ3djd6q5GLpfyxPPVc9WYL2dO5uI9fZEIpfQrsHFJIRVY7k/560vX
oMHWvk0Hot3SbqLZWy0dg9YS9mR1y8AiHD6VJ+lYp9VHzrMlaRsoPhwskBxXr77kyj+tOtFs
16/nW6hfeiMxaoLF69ddCBo1qm2revrJtrfX4oqrPf1UJuRQgz1qD/r6aKhCVFJMFlO1wezC
GQ/WgZ+qYn1+Q7d1</vt:lpwstr>
  </property>
</Properties>
</file>