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72" d="100"/>
          <a:sy n="72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5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3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8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5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5">14658 11377 0,'70'88'16,"1"18"-1,-36-53-15,18 71 16,-53-89-16,18 18 15,-18 0-15,-18-18 0,18 0 16,-35 18 0,17-35-16,1-1 0,-19-17 15,19 0-15</inkml:trace>
  <inkml:trace contextRef="#ctx0" brushRef="#br0" timeOffset="50424.7993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69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3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8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9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4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1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1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1">8819 15363 0,'-35'0'15,"18"71"-15,17-36 16,0 18-16,0 0 0,0 71 16,0-54-16,17 54 15,1-89-15,17 53 16,-17-70-16,17 17 16,-17-35-16,35-18 15,-36-17 1</inkml:trace>
  <inkml:trace contextRef="#ctx0" brushRef="#br0" timeOffset="83740.4129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4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8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5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1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4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9">22049 14393 0,'17'0'0,"54"18"15,-54-18-15,36 35 16,-35-17-16,0 17 16,-18 0-16,-18 18 15,0-17-15,-17 34 16,17-35 0,1 18-16,-1-17 15,18 17 1,18-36-16,-1 19 0,1-36 15,17 17 1,-17-17-16,0 0 16</inkml:trace>
  <inkml:trace contextRef="#ctx0" brushRef="#br0" timeOffset="151871.9514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5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6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3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5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3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5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3">21960 17039 0,'18'0'0,"0"0"0,35-17 16,-36 17-16,19 0 15,-1-18-15,0 0 16,18 1 0</inkml:trace>
  <inkml:trace contextRef="#ctx0" brushRef="#br0" timeOffset="171846.4814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3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3">28028 16387 0,'-17'17'0,"17"18"15,0 18 1,0-17-16,17-19 0,18 36 16,18-18-1,-35-17-15,-18 0 16,18 17-16,-36-17 16</inkml:trace>
  <inkml:trace contextRef="#ctx0" brushRef="#br0" timeOffset="177180.328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11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6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45">26935 18203 0,'70'18'15,"-35"-18"-15,18 0 0,0 18 16,-17-1-16,-19 1 16,-34 17-1,-36 0-15,17-17 16,1 0-16,17-1 15,-17 19-15,18-19 0,34 1 16,1 0-16,52-18 16,-34 0-1,52-18-15,-53 18 16</inkml:trace>
  <inkml:trace contextRef="#ctx0" brushRef="#br0" timeOffset="185895.4291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59">28328 18133 0,'18'0'0,"35"0"16,-18 0-16,-17 0 15,-1 0-15,1-18 0</inkml:trace>
  <inkml:trace contextRef="#ctx0" brushRef="#br0" timeOffset="186824.8215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4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7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5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799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4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23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41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1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2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6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69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9">26599 6279 0,'71'0'16,"0"0"-16,-36 0 15,0 18-15,-17 0 16,-18-1-16,0 36 16,0-17-16,-36 34 15,19-52-15,17 17 0,0 18 16,0-35-16,17-1 16,-17 1-16,18-18 15,0 0-15,17 0 16,-17-18-16,-18 1 15</inkml:trace>
  <inkml:trace contextRef="#ctx0" brushRef="#br0" timeOffset="26094.3593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6">12929 13970 0,'0'35'31,"18"36"-15,0-18-16,-1 88 15,-17-71-15,0 72 16,0-90-16,0 54 16,0-53-16,18-18 15,-18-17-15,0 0 16,0-36-1</inkml:trace>
  <inkml:trace contextRef="#ctx0" brushRef="#br0" timeOffset="33496.5709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8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7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6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9">17180 14305 0,'53'-17'31,"-35"-1"-31,17 18 0,0-18 16</inkml:trace>
  <inkml:trace contextRef="#ctx0" brushRef="#br0" timeOffset="45596.2219">17463 13864 0,'17'18'16,"1"-1"-16,17 19 0,36 52 16,-54-53-16,36 53 15,-53-35 1,0-17-16,0 52 15,-17-35-15,-1-18 0,0 36 16,18-54 0,-17-17-16</inkml:trace>
  <inkml:trace contextRef="#ctx0" brushRef="#br0" timeOffset="45902.7208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6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1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19">12206 4251 0,'0'0'0,"-35"-71"31,35 54-31,17 17 31,19 0-15,-1 0-1,-17 0-15,35 0 0,35 0 16,-53-18-16,53 18 16,-52-17-1,-19 17-15,18 0 16</inkml:trace>
  <inkml:trace contextRef="#ctx0" brushRef="#br0" timeOffset="70668.0331">11571 3916 0,'0'70'16,"18"-17"-16,35 124 16,-36-107-16,19 36 15,-19-53 1</inkml:trace>
  <inkml:trace contextRef="#ctx0" brushRef="#br0" timeOffset="71484.3264">12277 10460 0,'17'0'0</inkml:trace>
  <inkml:trace contextRef="#ctx0" brushRef="#br0" timeOffset="71872.7935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59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5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7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1">27217 11924 0,'53'70'0,"0"1"16,0 17 0,-18-35-16,0 35 15,-17-17 1,-18-36-16,0 18 16,-18-35-16,-35 17 15,36-17-15,-19-1 0</inkml:trace>
  <inkml:trace contextRef="#ctx0" brushRef="#br0" timeOffset="77644.7327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4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1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59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44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14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5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3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5">6350 16087 0,'-18'35'15,"1"18"1,-1-18-16,0 71 0,18-53 15,0 70-15,18-52 16,0-18-16,17 35 16,0-53-16,-17 1 15,52-19-15,-34 1 16,-1-36-16,0 18 16</inkml:trace>
  <inkml:trace contextRef="#ctx0" brushRef="#br1" timeOffset="161986.7863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3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8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7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6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6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8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4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8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8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6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3">11060 18186 0,'-18'53'16,"18"-36"-16,18 1 15,-1 0 1,1-1-16,17-34 15,-17 17-15,17-36 16,-35 19-16,0-36 16,-18 35-16,-17 0 15,18 1-15,-19 17 16,19 0-16,-1 0 16,18 17-1</inkml:trace>
  <inkml:trace contextRef="#ctx0" brushRef="#br1" timeOffset="62258.1338">11412 18186 0,'0'17'16,"-17"1"-16,17 0 15,0-1-15,0 1 0,17 0 16,1-18-16,17 17 16,-17-17-16,35 0 15,-36-17 1,19-1-16,-36 0 16,0 1-16,0-1 15,-18 0-15,0 1 16,-17 17-1,18 0-15,17-18 16,17 18 0</inkml:trace>
  <inkml:trace contextRef="#ctx0" brushRef="#br1" timeOffset="62441.7666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8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65">22225 12136 0,'35'35'16,"36"53"-16,-36-35 16,36 70-1,-36-70-15,-17 71 16,-1-54-16,-17-17 0,-17 35 16,-1-35-1,18-35-15,-35 35 0,35-35 16,-18-18-16</inkml:trace>
  <inkml:trace contextRef="#ctx0" brushRef="#br0" timeOffset="90503.6464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19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19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2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4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9">29739 12806 0,'53'0'16,"0"0"0,0 0-16,53-18 15,-36 18-15,36-17 16,-71 17-16,-17-18 16,17 18-16</inkml:trace>
  <inkml:trace contextRef="#ctx0" brushRef="#br0" timeOffset="95959.4149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5">21361 14023 0,'0'35'0,"0"18"16,0-18-16,17 36 16,-17-53-16,36 35 15,-36-36-15</inkml:trace>
  <inkml:trace contextRef="#ctx0" brushRef="#br0" timeOffset="98395.2484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4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2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7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22">28328 13864 0,'-18'-35'15,"1"35"1,17 35-16,-18 36 16,1-18-16,17-18 0,-18 71 15,18-53-15,18 35 16,-1-53-1,1 36-15,-18-54 16,0 1-16,0-36 16</inkml:trace>
  <inkml:trace contextRef="#ctx0" brushRef="#br0" timeOffset="103500.0928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7">25453 15258 0,'0'35'15,"0"0"-15,18 53 16,-18-17-16,17 52 16,-17-70-16,18 0 15,-18 0-15,0-18 0,17 1 16,-17-1-16,0-17 15,0-1-15</inkml:trace>
  <inkml:trace contextRef="#ctx0" brushRef="#br0" timeOffset="107136.9966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1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223F-6BD8-1840-8E40-9DEAFD42528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709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1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4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Century Schoolbook</vt:lpstr>
      <vt:lpstr>Mangal</vt:lpstr>
      <vt:lpstr>Arial</vt:lpstr>
      <vt:lpstr>Calibri</vt:lpstr>
      <vt:lpstr>Calibri Light</vt:lpstr>
      <vt:lpstr>Cambria Math</vt:lpstr>
      <vt:lpstr>Office Theme</vt:lpstr>
      <vt:lpstr>PowerPoint 演示文稿</vt:lpstr>
      <vt:lpstr>Sigmoid activation function</vt:lpstr>
      <vt:lpstr>Tanh activation function</vt:lpstr>
      <vt:lpstr>ReLU and Leaky ReLU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7</cp:revision>
  <dcterms:created xsi:type="dcterms:W3CDTF">2017-07-06T18:52:27Z</dcterms:created>
  <dcterms:modified xsi:type="dcterms:W3CDTF">2018-11-10T08:42:08Z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1541820660</vt:lpwstr>
  </property>
  <property fmtid="{D5CDD505-2E9C-101B-9397-08002B2CF9AE}" pid="6" name="_2015_ms_pID_725343">
    <vt:lpwstr>(2)JJ4JYu9GIx5h1zzdwfGw1F5FKTJYgJaGBDznzClBg91u/K9DNBIMsmNPVoQmhwFwKlXvkCSP
lOmjOa2TqEJvtAbcOFCo6i7mmx+8NYFkLdy9JPdyJEtXkND8UORoxbzJ3xF0Wx8c6BC88RL+
EC359MjBjq2q+NySPksf2RuFu8F0qytqWtOZT27MTyh3D96EXKXCTYtyj/L88IQB/L0QXYrW
vtYncuvm8ZfRob9oQm</vt:lpwstr>
  </property>
  <property fmtid="{D5CDD505-2E9C-101B-9397-08002B2CF9AE}" pid="7" name="_2015_ms_pID_7253431">
    <vt:lpwstr>lJeCOanaXmA9p594OGAm4rHe7Ogrq4lHzIWZYFXFeT6veNEvm+UOa7
DZFLhgt4EhDTWKAmkK/57YHuNCmEj+GNbBG41hEToyaCSrh+QHFsvOUh+hZ4yvELC1jUcQDQ
MaUoKRz6m7EtFw6Rwyel6vVBunwDqayJ1fLMOsrOybGBrl02o3X8XGXcNaVL5nhEr5jNtUhZ
dRIA6GjIO9tyegV3</vt:lpwstr>
  </property>
</Properties>
</file>