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4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3">29827 16828 0,'0'0'0,"0"17"15,0 1 1,0-1 0,0 1-16,0 0 0,0-1 15,-35 19-15,35-19 16,-18 1-16,1 0 0,-1-1 16</inkml:trace>
  <inkml:trace contextRef="#ctx0" brushRef="#br0" timeOffset="37899.6233">30039 16298 0,'0'0'0,"18"18"16,17 35 0,0-18-16,1 0 15,16 1-15,-16-1 16,-1 0-16,0 1 0,18-1 16,-35-18-16,-1 1 15,1-18-15,-18 18 0,0-36 16</inkml:trace>
  <inkml:trace contextRef="#ctx0" brushRef="#br0" timeOffset="38140.7971">30533 16351 0,'-18'0'15,"1"36"1,-1-19-16,0 36 15,18-18-15,-17 18 0,-1 53 16,18-35 0,0-36-16,0 18 0,0 0 15,35 17-15,-35-52 16,36 17 0,-36-17-16,17-18 15,-17-18-15</inkml:trace>
  <inkml:trace contextRef="#ctx0" brushRef="#br0" timeOffset="38624.1637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6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901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01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9">25365 16581 0,'0'0'16,"0"35"-16,0-18 16,0-34-1,0-1 1,17-17 0,1 0-16,0-1 15,-18 19-15,17 17 16,1 0-16,-18 17 15,0 1 1,0 0 0,0 17-16,0-17 15,0-1 1,18-17-16,-1-17 16</inkml:trace>
  <inkml:trace contextRef="#ctx0" brushRef="#br0" timeOffset="46315.0351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1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6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5">30850 10530 0,'18'0'0,"17"0"15,-17 0-15,35-17 16,-18 17-16,0 0 15,1-18-15,-1 18 16,-17-17-16,-18-1 16</inkml:trace>
  <inkml:trace contextRef="#ctx0" brushRef="#br0" timeOffset="86804.9448">30992 10283 0,'-18'36'16,"18"-19"-16,0 19 15,0 34-15,0-34 16,0-1-16,0 35 16,18-34-16,17 17 15,-18-36-15,36 18 16,-35-35-16,17 18 15,-35-36-15,18 18 16</inkml:trace>
  <inkml:trace contextRef="#ctx0" brushRef="#br0" timeOffset="87322.5125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5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9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5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1">4586 2822 0,'0'0'16,"-35"-70"-16,0 34 0,-18 19 16,17 17-1,-17 35 1,18 0-16,18 18 0,17 18 0,0-18 15,0 88-15,17-88 16,36 53 0,-18-54-16,-17-16 15,17-1-15,1-17 0,-19 17 16</inkml:trace>
  <inkml:trace contextRef="#ctx0" brushRef="#br0" timeOffset="377.6722">4233 3298 0,'0'0'16,"36"0"-16,17 0 0,-18-17 0,18 17 15,0-18-15,-18 1 0,35-1 16,-52 18 0</inkml:trace>
  <inkml:trace contextRef="#ctx0" brushRef="#br0" timeOffset="1090.8958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7">6456 3175 0,'0'0'16,"17"35"-16,-17 1 0,18-19 0,0 18 15,-1-17 1,1-18 0,-18-18-16</inkml:trace>
  <inkml:trace contextRef="#ctx0" brushRef="#br0" timeOffset="1339.1841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2">6932 3157 0,'0'-17'16,"18"-1"-1,-36 18 32</inkml:trace>
  <inkml:trace contextRef="#ctx0" brushRef="#br0" timeOffset="2208.1363">6932 3157 0,'0'-35'0,"0"53"125,0-1-109,0 19-16,0-19 16,18 19-16,-18-19 15,0 18 1,0-17-16,17-18 15,-17-18 1,0 1 0</inkml:trace>
  <inkml:trace contextRef="#ctx0" brushRef="#br0" timeOffset="2353.7015">6914 2963 0,'18'-17'32</inkml:trace>
  <inkml:trace contextRef="#ctx0" brushRef="#br0" timeOffset="2568.8558">7144 3140 0,'17'0'16,"1"0"-1,0 0-15,-1-18 0,1 18 16</inkml:trace>
  <inkml:trace contextRef="#ctx0" brushRef="#br0" timeOffset="2952.2814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6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6">8255 2769 0,'0'0'0,"0"18"0,0 70 15,0-35-15,0 0 0,18-18 16,-18 18-16,0 35 15,17-35-15,1-17 16,0-19-16,-1 1 0,1-18 0</inkml:trace>
  <inkml:trace contextRef="#ctx0" brushRef="#br0" timeOffset="4004.5986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4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6">10513 3069 0,'0'0'0,"0"35"0,0 18 16,0-17-16,0-19 16,17 1-1,1-18-15,0 0 16,-1-18-16</inkml:trace>
  <inkml:trace contextRef="#ctx0" brushRef="#br0" timeOffset="4787.9096">10460 2769 0,'0'0'0,"18"-17"0,-1 17 15,18 0-15</inkml:trace>
  <inkml:trace contextRef="#ctx0" brushRef="#br0" timeOffset="5049.3691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8">11853 2840 0,'36'0'16,"-72"0"-16,107 0 0,-36 0 16,36-18-16,-36 18 15,-17 0-15,-1 0 0</inkml:trace>
  <inkml:trace contextRef="#ctx0" brushRef="#br0" timeOffset="5670.5666">11871 2981 0,'35'0'16,"-70"0"-16,106 0 0,-36 0 0,53-18 15,-53 1-15,18 17 16,-18 0-16</inkml:trace>
  <inkml:trace contextRef="#ctx0" brushRef="#br0" timeOffset="6140.1949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8">14129 2611 0,'17'0'16,"1"17"-1,0 1 1,-18-1-1</inkml:trace>
  <inkml:trace contextRef="#ctx0" brushRef="#br0" timeOffset="7162.5609">14217 2928 0,'18'35'15,"-36"-70"-15,36 88 0,-18-35 16</inkml:trace>
  <inkml:trace contextRef="#ctx0" brushRef="#br0" timeOffset="7930.1951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1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3">16245 2681 0,'0'0'16,"36"35"-16,-19-17 0,1 17 0,17 36 16,-35-36-1,18 36-15,0-36 16,-1 0-16,1-17 15</inkml:trace>
  <inkml:trace contextRef="#ctx0" brushRef="#br0" timeOffset="8970.2951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7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06">18662 3016 0,'0'-17'16,"0"-1"-16,0-17 15,-18-1-15,18 1 16,0 18-16,-17-19 0,17-17 15,0 36-15,17-1 16,1 0-16,17 1 16,1 17-1,-1 17-15,0-17 16,0 18-16,-35 0 16</inkml:trace>
  <inkml:trace contextRef="#ctx0" brushRef="#br0" timeOffset="10539.3977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2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3">19403 2787 0,'0'18'15,"0"-36"-15,17 71 16,-17-35-16,18-1 0,-18 1 16,18-1-16,-1 1 15</inkml:trace>
  <inkml:trace contextRef="#ctx0" brushRef="#br0" timeOffset="11828.193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1">19897 2805 0,'17'0'15,"1"0"-15,0-18 0,17 18 16,0-18 0,-17 18-16,35-35 15,-53 17-15,17 1 0,-34-36 16,17 35-16</inkml:trace>
  <inkml:trace contextRef="#ctx0" brushRef="#br0" timeOffset="12112.9769">19985 2593 0,'0'0'0,"0"35"0,0 18 15,0-18-15,0 18 0,18 0 16,-18 0-16,17 18 0,1-36 16,17 18-16,-17-18 0,35 0 15,-36-35-15</inkml:trace>
  <inkml:trace contextRef="#ctx0" brushRef="#br0" timeOffset="12780.3415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8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3">21996 2699 0,'-18'0'31,"0"0"-15,1 0-16,-1 0 16,18 17-16,-17 1 15,17 0-15,0-1 0,0 19 16,17-19-1,18 36-15,-17-35 16,0-1-16,-18 19 16,-18-19-1,-17 1 1,0-18-16,17 0 0,0 18 16,1-18-16,-1-18 0</inkml:trace>
  <inkml:trace contextRef="#ctx0" brushRef="#br0" timeOffset="14215.2948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3">23125 2910 0,'-18'-17'32</inkml:trace>
  <inkml:trace contextRef="#ctx0" brushRef="#br0" timeOffset="15716.4292">25753 2205 0,'17'35'0,"1"0"16,17 1-16,54 70 16,-37-54-16,1 19 15,0-18-15,0 0 0,53 53 16,-71-71-16,1 0 15,-1 36-15,-35-54 16,0 1-16,-18-18 16,1 0-16</inkml:trace>
  <inkml:trace contextRef="#ctx0" brushRef="#br0" timeOffset="15943.6808">26317 2187 0,'-53'36'16,"106"-72"-16,-141 124 0,53-35 0,-53 88 16,52-70-16,-17 0 15,18-1-15,-18 54 16,36-89-16,17 35 15,0-34-15,0-19 16</inkml:trace>
  <inkml:trace contextRef="#ctx0" brushRef="#br0" timeOffset="16465.336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8">26882 2081 0,'0'18'0,"0"0"16,-18-1-16,18 1 0,0 17 16,0-17-16,0 35 15,0-18-15,0-17 0,18 17 16,-18-17-16,17-1 16,1-17-16</inkml:trace>
  <inkml:trace contextRef="#ctx0" brushRef="#br0" timeOffset="17183.5692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1">27499 2805 0,'0'0'16,"-18"35"-16,1-17 0,-19 34 15,19-16-15,-18-1 16,17-17-1,-17 17-15</inkml:trace>
  <inkml:trace contextRef="#ctx0" brushRef="#br0" timeOffset="18197.3638">27940 2258 0,'0'0'16,"0"17"-16,18 1 15,-18 0-15,17-1 16,1 1-16,0 0 0,17-1 16,0 1-16,0 17 0,1 0 15,34 18-15,-34-17 16,34 34-16,-52-52 15,35 17 1,-36-35-16</inkml:trace>
  <inkml:trace contextRef="#ctx0" brushRef="#br0" timeOffset="18435.3614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8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7">29069 2011 0,'0'0'0,"0"35"0,0 0 15,0 18-15,18-35 16,-1 35-1,-17-35-15,18 34 16,-1-52-16,1 18 16</inkml:trace>
  <inkml:trace contextRef="#ctx0" brushRef="#br0" timeOffset="19557.762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5">30110 2646 0,'0'0'0,"53"0"0,-18-18 15,0 18-15,18 0 0,0-17 16,-35 17-16,-1 0 16</inkml:trace>
  <inkml:trace contextRef="#ctx0" brushRef="#br0" timeOffset="20337.9448">30163 2787 0,'0'0'16,"35"18"-16,0-1 0,18-17 15,-18-17-15,18 17 16,-53-18 0</inkml:trace>
  <inkml:trace contextRef="#ctx0" brushRef="#br0" timeOffset="20983.0333">25418 2081 0,'0'-17'16,"-18"17"-16,0 35 15,1-17-15,-19 88 16,19-36-16,17 89 15,0-71-15,17-17 16,54 87-16,-36-87 0,71 52 16,-18-87-16,-17-1 15,17 0 1</inkml:trace>
  <inkml:trace contextRef="#ctx0" brushRef="#br0" timeOffset="21549.1793">29528 2170 0,'0'0'0,"0"17"31,35 54-31,-18-18 16,1 17-16,0 1 15,-1 52-15,1-52 16,0-18-16,-18 17 0,0-17 16,0 35-1,-18-52-15,0-1 0,1-17 0,-1 17 16,0-17-16,1-1 15</inkml:trace>
  <inkml:trace contextRef="#ctx0" brushRef="#br0" timeOffset="21861.1861">30815 2099 0,'-35'35'0,"70"-70"0,-88 106 16,18 52-16,35-52 15,0 70-15,0-53 16,18-18-16,17 54 15,18-18 1,-18-53-16,-17-18 0,35 18 16,-36-35-16,36-18 15,-35 0 1</inkml:trace>
  <inkml:trace contextRef="#ctx0" brushRef="#br0" timeOffset="22071.6202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9">32050 2928 0,'-53'53'0,"106"-106"0,-141 124 15,17-18-15,53-36 16,-17 36 0,35-35-16,0-1 15,18-17-15</inkml:trace>
  <inkml:trace contextRef="#ctx0" brushRef="#br0" timeOffset="22718.4003">32085 2364 0,'18'0'15,"-1"17"-15,19-17 0,17 53 16,-18-18-16,0 1 15,36 34-15,-36-34 16,0-19-16,18 18 16,-35-17-16</inkml:trace>
  <inkml:trace contextRef="#ctx0" brushRef="#br0" timeOffset="22940.6336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5">33249 3281 0,'-17'0'15,"-1"0"-15,-53-35 16</inkml:trace>
  <inkml:trace contextRef="#ctx0" brushRef="#br1" timeOffset="176417.257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8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01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3">6738 4586 0,'0'0'15,"18"0"1,-1 0-16,1 0 16,-18 18-16</inkml:trace>
  <inkml:trace contextRef="#ctx0" brushRef="#br1" timeOffset="178291.471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5">7267 4939 0,'18'0'15,"-36"0"-15,54 0 16,-19 0-16,1 0 15,-18-18-15,17 18 0,1 0 16,0 0-16,-18-17 16</inkml:trace>
  <inkml:trace contextRef="#ctx0" brushRef="#br1" timeOffset="179210.0905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5">7320 5151 0,'18'0'16,"-18"17"0,0 1-1,17-1-15,-17 1 16,18 0 0,0-18-16</inkml:trace>
  <inkml:trace contextRef="#ctx0" brushRef="#br1" timeOffset="179765.4168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1">8290 4674 0,'0'0'16,"0"71"-16,18-36 0,-18 0 0,18 18 15,-18-17 1,17-1-16,1 18 16,-1-36-16,19 1 15</inkml:trace>
  <inkml:trace contextRef="#ctx0" brushRef="#br1" timeOffset="180932.1726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6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9">10724 4710 0,'0'0'15,"18"53"-15,-18-18 0,0 0 16,0-17-16,0-1 16,18-17-16,-1-17 15</inkml:trace>
  <inkml:trace contextRef="#ctx0" brushRef="#br1" timeOffset="181705.9237">10672 4392 0,'17'0'16</inkml:trace>
  <inkml:trace contextRef="#ctx0" brushRef="#br1" timeOffset="182018.4711">11007 4604 0,'0'0'0,"17"0"0,19 17 15,-19-17-15,1 0 16,-18 18-1,-18-18-15,18 18 16,0-1-16,-17 19 16,17-19-16,0 19 15,0-19-15,17 18 16,1-17-16,0 0 16,-1-18-16</inkml:trace>
  <inkml:trace contextRef="#ctx0" brushRef="#br1" timeOffset="182590.7305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8">12012 4551 0,'18'0'16,"17"0"-16,-17 0 15,-1 0-15,19-18 16,-19 18-16</inkml:trace>
  <inkml:trace contextRef="#ctx0" brushRef="#br1" timeOffset="183201.466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1">14482 4286 0,'17'0'16,"1"0"15,-18 18-15</inkml:trace>
  <inkml:trace contextRef="#ctx0" brushRef="#br1" timeOffset="184237.3338">14552 4639 0,'35'18'16,"-17"-18"-1</inkml:trace>
  <inkml:trace contextRef="#ctx0" brushRef="#br1" timeOffset="185949.5374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91">15946 4480 0,'17'18'15,"18"-18"-15,1 0 16,-1 0-16,36-18 15,-54 1 1,36-19-16,-35 19 16</inkml:trace>
  <inkml:trace contextRef="#ctx0" brushRef="#br1" timeOffset="186233.4917">16122 4198 0,'0'88'0,"0"-176"0,0 212 15,18-72-15,-18 54 16,0-70-16,17 16 16,1-16-16,-18-1 0,35 0 15,-17-17-15</inkml:trace>
  <inkml:trace contextRef="#ctx0" brushRef="#br1" timeOffset="186459.9519">16334 4568 0,'0'53'16,"0"-35"-16,0 0 0,35 17 15,-17-35 1,-1 18-16,36-18 16,-35 0-16,17-18 15,-17 0-15,-36-17 16,0 17-16,-35 1 15,36-1 1,-1 18-16,1 0 0,-1 0 16</inkml:trace>
  <inkml:trace contextRef="#ctx0" brushRef="#br1" timeOffset="186939.3618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9">17321 4586 0,'0'0'15,"-17"0"-15,-1 0 0,-17 18 16,35-1-16,-18 19 15,36-19 1,-1-17-16,1 18 16,0-18-16,-1-18 15,1 1 1,-18-1-16,0-17 16,0 17-16,0 0 15,0 36 1,18 0-1,-1 17 1,19 0-16,-1-17 16</inkml:trace>
  <inkml:trace contextRef="#ctx0" brushRef="#br1" timeOffset="187470.8084">17568 4551 0,'-17'0'16,"-1"17"-16,0-17 16,18 18-16,0 0 0,18 17 15,0-17 1,17 17-16,-17-35 16,-1 18-16,-17-1 15,-17-17 1,-19 0-1,19 0-15,-19 0 16,19 0 0,17-17-16</inkml:trace>
  <inkml:trace contextRef="#ctx0" brushRef="#br1" timeOffset="187593.806">17709 4621 0,'0'0'16,"36"-17"-16,-19 17 0,1-36 15,0 36 1,-18-17-16,0-18 16,0 17-16,-18-35 0</inkml:trace>
  <inkml:trace contextRef="#ctx0" brushRef="#br1" timeOffset="187752.0377">17762 4322 0,'0'0'0,"0"52"16,0-16-16,0 17 15,0 0-15,0-18 0,0 53 16,18-53-16,0 18 16,-1-35-16,1-18 15,0 0-15,-1-18 16,-17 1-16</inkml:trace>
  <inkml:trace contextRef="#ctx0" brushRef="#br1" timeOffset="187904.6513">17886 4621 0,'17'-17'0,"1"17"15,-18 17-15,18 1 16,-18 0-16,17-1 0,-17 1 16,18 0-1,-18-36 17,-18-17-32,18 17 15,0 0-15</inkml:trace>
  <inkml:trace contextRef="#ctx0" brushRef="#br1" timeOffset="188074.3792">18027 4621 0,'0'18'16,"0"-36"-16,0 54 0,-18-19 31,18 1-31,0 0 16,36-18-16,-19 17 15,36-17-15,-35-17 16,-1 17-16</inkml:trace>
  <inkml:trace contextRef="#ctx0" brushRef="#br1" timeOffset="188773.9029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7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4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15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4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7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4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04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7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42">25118 4075 0,'0'-18'16,"0"36"0,-18 35-1,18-1-15,0 54 16,18-35-16,35 35 16,-18-71-16,18 0 15,-18 0-15,18-17 0,0-18 16,-18 18-16,36-18 15,-54-18-15</inkml:trace>
  <inkml:trace contextRef="#ctx0" brushRef="#br1" timeOffset="193463.3065">25100 4445 0,'53'0'15,"-18"0"-15,54-18 16,-54 1-16,53-1 15,-70 0 1,-18-17-16,-36 18 16</inkml:trace>
  <inkml:trace contextRef="#ctx0" brushRef="#br1" timeOffset="193591.3707">25083 4145 0,'0'0'16,"52"-17"-16,-16 17 0,34-18 15,-34 18-15,-19 0 16,36 0 0,-35 0-16,-1 0 15</inkml:trace>
  <inkml:trace contextRef="#ctx0" brushRef="#br1" timeOffset="193800.7745">25541 4392 0,'0'0'15,"53"71"-15,-18-36 0,1 18 16,-19-36-16,36 1 16,-35 0-1,-18-36 1,0 0-16,17-34 16,-17 34-16,0-53 15,-17 18-15,17-17 16,0 35-16,0-1 15</inkml:trace>
  <inkml:trace contextRef="#ctx0" brushRef="#br1" timeOffset="194451.6776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1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2">27728 4392 0,'-17'35'15,"34"-70"-15,-52 88 0,35-35 16,-18 17-16,1 0 0,-1-17 15,18 17-15,0-17 16,0 17-16,0-17 0,18 17 16</inkml:trace>
  <inkml:trace contextRef="#ctx0" brushRef="#br1" timeOffset="195586.5594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7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7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4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8">29863 4304 0,'35'0'0,"-70"0"0,88 0 16,-36-18-16</inkml:trace>
  <inkml:trace contextRef="#ctx0" brushRef="#br1" timeOffset="197411.5439">30833 4427 0,'0'0'15,"0"18"1,0 17-16,0-17 16,17 17-16,1-17 15,17-1-15,-17-17 16,0 0 0,-1 0-16,-17-17 15,-17-1-15,17 1 16</inkml:trace>
  <inkml:trace contextRef="#ctx0" brushRef="#br1" timeOffset="197550.3896">30798 4233 0,'0'-17'0,"0"-1"16,17 18-1,1 0-15,-1 0 16,1 0-16,0 0 15</inkml:trace>
  <inkml:trace contextRef="#ctx0" brushRef="#br1" timeOffset="197705.9053">31027 4322 0,'17'0'0,"19"-18"15,17 0 1,0-17-1,-36 35-15,1-18 16,-1 18-16,-17-35 16</inkml:trace>
  <inkml:trace contextRef="#ctx0" brushRef="#br1" timeOffset="197855.1851">31168 4057 0,'0'53'16,"0"-106"-16,0 141 0,0 0 15,18-35-15,-1 35 16,1-52-16,-1-1 0,36 36 16,-17-54-16,34 1 15</inkml:trace>
  <inkml:trace contextRef="#ctx0" brushRef="#br1" timeOffset="198184.9576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6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1">27040 5486 0,'0'0'0,"0"35"0,0-17 16,0 35 0,18-18-16,0-18 15,-18 1-15,17-18 16</inkml:trace>
  <inkml:trace contextRef="#ctx0" brushRef="#br1" timeOffset="199690.7582">27076 5415 0,'0'-70'15,"0"140"-15,0-193 0,0 87 16</inkml:trace>
  <inkml:trace contextRef="#ctx0" brushRef="#br1" timeOffset="199963.9559">27252 5627 0,'0'0'16,"0"-18"-16,0 1 0,0-19 16,0 1-1,18 17-15,-1 1 0,1-1 16,17-17-16,-17 35 16,0 0-16,-1 0 15,-17 17-15,0 1 16,0 17-16,18 18 15,-18-35-15,17 0 16,1 17-16,-18-18 16,18-17-16</inkml:trace>
  <inkml:trace contextRef="#ctx0" brushRef="#br1" timeOffset="200108.4024">27623 5503 0,'0'0'16,"35"0"-16,-18-17 0,1 17 16,0 0-16,-1 0 15</inkml:trace>
  <inkml:trace contextRef="#ctx0" brushRef="#br1" timeOffset="200634.1306">27658 5627 0,'0'17'16,"17"-17"-1,-17 18-15,18-18 16,-18 18 0,18-18-1,-1 17-15,1-17 16,0 18 0</inkml:trace>
  <inkml:trace contextRef="#ctx0" brushRef="#br1" timeOffset="200847.9926">28028 5556 0,'53'-17'16,"-18"-1"-16,1 18 16,-19 0-16,19-18 0,-19 18 15</inkml:trace>
  <inkml:trace contextRef="#ctx0" brushRef="#br1" timeOffset="201281.0346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2">29016 5151 0,'0'0'0,"-18"0"0,18 17 15,0 54 1,18-18-16,0 35 16,-1-53-16,1 53 15,-18-52-15,18-1 16,-18 35-1,17-52-15,-17 17 16</inkml:trace>
  <inkml:trace contextRef="#ctx0" brushRef="#br1" timeOffset="202772.1066">28981 5503 0,'0'-17'16,"17"17"-16,-17-18 15,18 18-15,0-18 16,-1 18 0,1 0-16,0 0 0</inkml:trace>
  <inkml:trace contextRef="#ctx0" brushRef="#br1" timeOffset="203267.5249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15">28275 5221 0,'18'71'15,"-18"-36"-15,17 0 16,1 1-16,0-19 16,-1 18-16,19-17 15</inkml:trace>
  <inkml:trace contextRef="#ctx0" brushRef="#br1" timeOffset="203861.7359">30498 5539 0,'35'-18'16,"-35"0"-16,0 1 15,-53-19 1</inkml:trace>
  <inkml:trace contextRef="#ctx0" brushRef="#br1" timeOffset="223360.1822">16281 5274 0,'0'18'15,"35"17"1,-17-17 0,52 52-16,-52-35 15,52 36-15,-34-36 16,17 36-16,-18-36 15,0 0 1,-17-17-16,-1 17 16,1-17-16,-18 0 15,-18-18-15</inkml:trace>
  <inkml:trace contextRef="#ctx0" brushRef="#br1" timeOffset="223658.9373">16633 5221 0,'-17'18'15,"17"-1"-15,-18 1 16,18 17-16,-35 36 16,17-36-16,-17 53 15,17-35-15,-35 35 16,36-52-16,-1 17 16,18-36-16,-17 19 15,17-19-15</inkml:trace>
  <inkml:trace contextRef="#ctx0" brushRef="#br1" timeOffset="224526.91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224855.0267">17074 5186 0,'18'0'31,"0"0"-31,-1 0 16,19 0-1,-19 0-15,1 0 16,0 0 0</inkml:trace>
  <inkml:trace contextRef="#ctx0" brushRef="#br1" timeOffset="225110.4287">17163 5080 0,'0'0'0,"17"0"0,-17 18 16,0-1-1,0 1-15,0 35 16,0-36-1,0 1-15,0 17 0,0 1 16,0-19-16,18 1 16,-18 0-16,18-18 15,-1 0-15</inkml:trace>
  <inkml:trace contextRef="#ctx0" brushRef="#br1" timeOffset="225444.1318">17321 5045 0,'18'0'31,"0"0"-15,-1 0 0,-34 0-1,-1 0 1,36 0 31</inkml:trace>
  <inkml:trace contextRef="#ctx0" brushRef="#br1" timeOffset="226485.5652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226858.369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227068.3693">17410 5680 0,'0'0'15,"0"35"-15,-18-17 0,18-1 16,-18 1-1,1 0-15,-1-1 16</inkml:trace>
  <inkml:trace contextRef="#ctx0" brushRef="#br1" timeOffset="227317.9982">17586 5239 0,'18'0'16,"-1"17"-16,-17 1 16,18 17-16,0-17 15,17 17-15,-18-17 0,1 17 16,17-17-16,-17-1 0,35 19 15,-35-36-15</inkml:trace>
  <inkml:trace contextRef="#ctx0" brushRef="#br1" timeOffset="227545.7619">17921 5327 0,'0'0'0,"-18"18"0,1 17 16,-1 0-16,1 0 16,17 1-16,0 17 0,0 17 15,0-35 1,0 1-16,0 17 16,17-36-16,-17 1 15,18 0-15,-18-1 16,17-17-16,-17-17 15</inkml:trace>
  <inkml:trace contextRef="#ctx0" brushRef="#br1" timeOffset="228052.7148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228336.8303">18256 5080 0,'0'35'0,"0"-17"16,0 0-16,0 17 15,0-18-15,0 19 16,0-19-16,0 19 15,18-19-15</inkml:trace>
  <inkml:trace contextRef="#ctx0" brushRef="#br1" timeOffset="228937.0685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229560.429">18627 5151 0,'17'0'31,"1"35"-31,0-18 16,17 54-1,-35-36-15,35 36 16,-17-18-16,-1 17 16,-17-34-16,0 34 15,0-35-15,-35 18 16,18-17-16,-36-1 15,17-17-15</inkml:trace>
  <inkml:trace contextRef="#ctx0" brushRef="#br1" timeOffset="230556.5908">16087 5098 0,'-18'17'0,"-35"1"16,35 17-16,1 0 15,-1 54-15,18-36 16,0 0-16,18 17 0,-1 36 16,1-36-16,0-17 15,35 36 1,17 16-1,-52-87-15</inkml:trace>
  <inkml:trace contextRef="#ctx0" brushRef="#br1" timeOffset="231151.5092">19156 5450 0,'17'0'15,"19"0"1,-19 0-16,1 0 16,0 18-16,-18 0 15</inkml:trace>
  <inkml:trace contextRef="#ctx0" brushRef="#br1" timeOffset="231245.5447">19173 5592 0,'18'-18'15,"0"18"1,17-18-16,-17 18 0</inkml:trace>
  <inkml:trace contextRef="#ctx0" brushRef="#br1" timeOffset="232078.9667">19826 5080 0,'-18'0'16,"1"35"-1,-1 1-15,1 34 16,-1-17-16,0 35 16,1 18-1,17-53-15,0-18 16,35 53-16,-17-52 15,34 17-15,-16-53 16,17 17-16</inkml:trace>
  <inkml:trace contextRef="#ctx0" brushRef="#br1" timeOffset="232368.8208">20038 5415 0,'17'18'16,"1"35"-16,0-36 15,35 19-15,-36-19 16,19 1-16,16 17 16,-16 0-1,-19-17 1</inkml:trace>
  <inkml:trace contextRef="#ctx0" brushRef="#br1" timeOffset="232568.8964">20197 5380 0,'0'0'16,"-18"35"-16,-17-17 15,17 17-15,0-17 0,18 17 0,-17-17 16,17 35-16,0-18 15,17-35-15,19 17 16</inkml:trace>
  <inkml:trace contextRef="#ctx0" brushRef="#br1" timeOffset="232840.8085">20355 5133 0,'0'0'16,"-17"18"-16,17-1 0,0 18 15,0 1-15,0 17 16,0-36-16,17 36 15,1-35-15,17 0 16,-17-1 0,-1-17-16</inkml:trace>
  <inkml:trace contextRef="#ctx0" brushRef="#br1" timeOffset="233007.8992">20496 5256 0,'0'36'16,"0"-72"-16,0 89 0,0-35 15,0 0-15,18-1 0,0 1 16,-18 0-16,17-18 16</inkml:trace>
  <inkml:trace contextRef="#ctx0" brushRef="#br1" timeOffset="233236.9592">20602 5151 0,'0'0'0,"18"0"15,0 35-15,-18 0 16,17 0-1,1-17-15,-18 0 16,17-1-16,-17 1 0,0 0 16,0-1-16,0 1 15,-17-18 1</inkml:trace>
  <inkml:trace contextRef="#ctx0" brushRef="#br1" timeOffset="233808.2191">20884 5627 0,'0'-18'15,"0"36"1,0-1 0,0 19-1,-17-1-15,-18 0 16,17-17-16,0 0 15</inkml:trace>
  <inkml:trace contextRef="#ctx0" brushRef="#br1" timeOffset="234254.2489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234554.7242">21484 5133 0,'-17'35'15,"17"-17"-15,0 52 16,0-52-16,0 17 0,0-17 16,17 35-16,1-35 15,-1-1-15,1 1 0,0-18 16,-1 0-16</inkml:trace>
  <inkml:trace contextRef="#ctx0" brushRef="#br1" timeOffset="234737.6843">21608 5239 0,'0'35'16,"0"-17"-16,0 17 15,0-17-15,0 17 16,17-17-16,-17-1 16,18 1-16,0-18 15</inkml:trace>
  <inkml:trace contextRef="#ctx0" brushRef="#br1" timeOffset="234961.4194">21731 5062 0,'18'36'0,"-36"-72"0,53 107 16,1-18-16,-19-18 15,19 36 1,-19-54-16,-17 19 15,0-19-15,0 1 0,-17 35 16,-1-18-16,-35 18 16</inkml:trace>
  <inkml:trace contextRef="#ctx0" brushRef="#br1" timeOffset="237051.0983">22013 5133 0,'0'-18'15,"18"18"1,-18 36-1,18-19-15,-1 54 16,1-18-16,17 35 16,-17-53-16,-1 36 15,1-36-15,-36 36 16,18-36-16,-35 35 16,0-34-16,0 17 15,-1-18 1,1 0-16,17-17 15</inkml:trace>
  <inkml:trace contextRef="#ctx0" brushRef="#br1" timeOffset="237630.6273">22666 5715 0,'18'0'0,"-1"0"31,1 0-15</inkml:trace>
  <inkml:trace contextRef="#ctx0" brushRef="#br1" timeOffset="237773.4423">22913 5733 0,'18'0'31</inkml:trace>
  <inkml:trace contextRef="#ctx0" brushRef="#br1" timeOffset="237963.1049">23125 5768 0</inkml:trace>
  <inkml:trace contextRef="#ctx0" brushRef="#br1" timeOffset="241690.005">24077 5115 0,'-18'18'16,"1"35"-1,-1 0-15,18 35 16,0-17-16,0 52 16,0-70-16,35 35 15,-17-53-15,35 18 16,-35-35-16,17 17 15,-17-35-15</inkml:trace>
  <inkml:trace contextRef="#ctx0" brushRef="#br1" timeOffset="241915.308">24306 5521 0,'0'0'0,"18"0"16,0 18-16,-1-1 0,19 1 15,17 35-15,-18-36 16,35 19 0,-52-19-16,17 19 15,-17-19-15</inkml:trace>
  <inkml:trace contextRef="#ctx0" brushRef="#br1" timeOffset="242132.9748">24448 5450 0,'0'0'0,"-18"36"0,0-1 16,1 18-16,-1-18 16,18 0-16,0 1 0,0 17 15,0-36 1,0 1-16,18 0 0,-1-18 16</inkml:trace>
  <inkml:trace contextRef="#ctx0" brushRef="#br1" timeOffset="242562.2846">24606 5115 0,'0'0'0,"0"18"16,0 35-16,-17-36 16,17 36-1,17-17-15,-17-19 16,18 1-16,-18 0 0,35-1 15,-17-17-15</inkml:trace>
  <inkml:trace contextRef="#ctx0" brushRef="#br1" timeOffset="242789.5419">24730 5168 0,'0'0'15,"0"18"-15,17-1 16,-17 1 0,0 17-1,0-17-15,0 0 0,0 17 16,0-17 0,18-18-1,0 0 1</inkml:trace>
  <inkml:trace contextRef="#ctx0" brushRef="#br1" timeOffset="243011.9515">24836 5080 0,'17'18'16,"-17"-1"-16,18-17 16,-18 18-16,0 0 0,17-1 15,-17 1-15,0 17 16,0-17-16,-17 17 16</inkml:trace>
  <inkml:trace contextRef="#ctx0" brushRef="#br1" timeOffset="243224.1868">24924 5715 0,'0'0'15,"0"18"-15,-18-1 0,0 1 16,1 0 0,17-1-16,-18-17 15</inkml:trace>
  <inkml:trace contextRef="#ctx0" brushRef="#br1" timeOffset="243623.9159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243884.3967">25259 5168 0,'0'53'0,"0"-106"0,0 124 16,18-18 0,-18-36-16,17 19 15,1-19-15,-18 1 0,17-18 16,1 18-16,0-36 16</inkml:trace>
  <inkml:trace contextRef="#ctx0" brushRef="#br1" timeOffset="244107.7772">25418 5239 0,'17'17'16,"-34"-34"-16,34 52 16,1-17-1,-18-1-15,0 19 16,0-19-1,0 1-15,0 0 16,0-1-16,18-17 16,-1 0-1,1 0-15</inkml:trace>
  <inkml:trace contextRef="#ctx0" brushRef="#br1" timeOffset="244325.3895">25541 5151 0,'18'35'15,"-18"-18"-15,17 19 16,1-19 0,0 19-16,-1 17 15,-17-18-15,0 0 16,0-17-16,0 17 15,0-17-15,-35 17 16,17-35-16</inkml:trace>
  <inkml:trace contextRef="#ctx0" brushRef="#br1" timeOffset="245264.2227">25700 5151 0,'0'0'0,"18"-18"0,-18 0 16,17 36 0,1 52-1,-18-34 1,35 70-16,-17-53 15,-1 52-15,-17-52 16,0-17-16,0 16 0,0-16 16,0-1-16,0 0 0,-35 36 15,17-54 1,-34 36-16,16-17 16,1-19-16,0 1 0</inkml:trace>
  <inkml:trace contextRef="#ctx0" brushRef="#br1" timeOffset="247395.2384">24659 5203 0,'18'0'125,"-18"-17"-110,17 17-15,1 0 16,0 17 0,-1-17-16,1 18 15,0-18-15,-18 18 16,0-1-16,-18 1 15,0-18-15,1 35 16,-1-17-16,0 17 16,18-17-1,18 0 1,0-1-16,17-17 16,-17 0-16,-1 0 0</inkml:trace>
  <inkml:trace contextRef="#ctx0" brushRef="#br0" timeOffset="270057.0052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272664.3475">2028 3263 0,'-17'0'15,"-1"0"-15,36 0 31,17 18-15,0-18-16,1 17 0,70-17 16,-54 0-16,-16 0 15,17 0-15,52 0 16,-69 0-16,52 0 16,-70 0-16,-1 0 0,1 0 15,-18 18-15</inkml:trace>
  <inkml:trace contextRef="#ctx0" brushRef="#br0" timeOffset="272989.4557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277226.2652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277859.1636">3634 17709 0,'0'0'0,"-18"0"15,36 0 16,-1 0-15,1 0-16,0 0 0,-1-17 16,1-1-1,-1 1-15,1 17 16,-18-18-16,18 18 16,-1 0-16,1 0 15,0 35 1,-1-35-1,-17 18-15,18-1 0,-18 1 16,18 0 0,-1-18-16,1 0 15</inkml:trace>
  <inkml:trace contextRef="#ctx0" brushRef="#br0" timeOffset="278837.3349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279281.705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279599.7283">3863 16969 0,'0'0'16,"-18"53"-16,36-53 47,-18-18-32,18 0-15,-1 18 0,1-17 16,-1-1 0,1 0-16,0 18 15,-1 0 1,-17-17-16,18 17 0,0 0 31,-1 17-15,-17 1-16,18 17 15,0-35-15,-18 18 0,17 0 16,1-1-16,0-17 16</inkml:trace>
  <inkml:trace contextRef="#ctx0" brushRef="#br0" timeOffset="280167.0432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280500.0015">4004 16210 0,'18'0'15,"-1"0"1,19-17-16,17 17 16,-36 0-16,54-18 15,-54 18 1,19 0-16,-19-18 0,1 18 16,-18-17-1,18 17 1,-36 0-1,18 17 17,0 1-32,18 0 15,-18-1 1</inkml:trace>
  <inkml:trace contextRef="#ctx0" brushRef="#br0" timeOffset="281090.8145">4269 16140 0,'0'17'47,"17"-17"0,-17 18 15,0 0 1,18-18-48,0 17 1,-1 1-16,1-1 16,-18 1-1,17-18-15,-17 18 0,18-1 16,-18 19-16,18-19 15,-1-17 1,-17-17 0</inkml:trace>
  <inkml:trace contextRef="#ctx0" brushRef="#br0" timeOffset="281608.0332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281920.2203">4604 15452 0,'17'-18'31,"1"0"-15,0 18-16,-1-17 15,1 17-15,0-18 16,-1 18-16,1 0 15,0 18 1,-1-18-16,-17 17 16,18 1-16,-18 0 15,17-1 1,-17 19-16,0-19 16,0 1-1,18-18-15</inkml:trace>
  <inkml:trace contextRef="#ctx0" brushRef="#br0" timeOffset="282636.094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282971.01">5115 14940 0,'0'0'16,"18"-17"-1,17 17 1,-17-18-16,-1 18 16,1-18-16,0 18 0,-1 0 15,1-17-15,0 17 0,-1 0 16,1 0-16,0 0 16,-18 17-1,0 1 1,0 17-16,0-17 15,-18 35-15,18-36 16,0 1-16</inkml:trace>
  <inkml:trace contextRef="#ctx0" brushRef="#br0" timeOffset="283468.6947">5327 14870 0,'18'-18'16,"-1"18"15,-17-18-15,18 18-16,-18-17 15,18 17-15,-1-18 16,-17 0-16,35 1 15,-35-1 1,53-17 0,-35 17-16,0 18 15,-18-17 1,0-1 15,17 18-15,-17-18-1,18 18 1,-36 0 0</inkml:trace>
  <inkml:trace contextRef="#ctx0" brushRef="#br0" timeOffset="283787.5504">5450 14605 0,'18'0'15,"0"-18"1,-1 18-16,1 0 16,0 0-16,-1 18 15,1-18 1,0 0-1,-1 0 1,-17 18 0,-17-1-1,17 1-15,0 0 16,-18-1-16,18 1 16</inkml:trace>
  <inkml:trace contextRef="#ctx0" brushRef="#br0" timeOffset="284282.3542">5609 14605 0,'0'-18'15,"18"18"1,17-17 0,-35-1-1,18 18-15,17-35 16,-17 17-16,-1 1 15,-17-1-15,18 0 16,0 18 15,-36 0 1</inkml:trace>
  <inkml:trace contextRef="#ctx0" brushRef="#br0" timeOffset="284611.8137">5715 14429 0,'18'0'15,"-1"0"1,1 0 0,0 0-1,-1 0 1,1 0 0,-18 17-1,0 1-15,0 17 16,-18-17-1,18-1 1,0 1 0</inkml:trace>
  <inkml:trace contextRef="#ctx0" brushRef="#br0" timeOffset="285089.3516">5838 14376 0,'18'0'94,"-18"-18"-78,18 18-16,-18-18 0,17 18 15</inkml:trace>
  <inkml:trace contextRef="#ctx0" brushRef="#br0" timeOffset="285404.752">5838 14376 0,'0'0'0,"0"-36"0,18 36 15,-18-17 1,18 17-16,-1 0 16,1 0-16,-18-18 15,0 36 32,18-18-47,-18 17 16,-18 1 15,18 0-15</inkml:trace>
  <inkml:trace contextRef="#ctx0" brushRef="#br0" timeOffset="286674.3663">4322 15910 0,'17'0'15,"1"0"1,35-17-16,-36 17 15,36-18-15,-17 18 16,-1-18-16,-18 18 16,1 0-1,-36 18 1,18 0 0,0 17-16,0-17 0,0-1 15,0 18-15,0-17 16,18 0-1</inkml:trace>
  <inkml:trace contextRef="#ctx0" brushRef="#br1" timeOffset="293508.8795">2258 4921 0,'-18'0'0,"1"0"16,-1 0 15,18 18-15,18-18 15,34 0-16,-16 0-15,52 18 16,-35-18-16,-18 0 0,53 0 16,-35 0-16,18 0 15,-54 0-15,1-18 16,0 18 0</inkml:trace>
  <inkml:trace contextRef="#ctx0" brushRef="#br1" timeOffset="293832.378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298906.9129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304780.5574">7426 10866 0,'0'17'109,"35"1"-93,-17-1 0,0 1-16,-1 0 0,18 17 15,1-17-15,-19 17 16,1-17-16,17-1 0,1 19 16,-1-19-16,-18 1 15,1-1-15,0-17 16,-1 0-16,-34 0 62,17-17-46,-18 17-16</inkml:trace>
  <inkml:trace contextRef="#ctx0" brushRef="#br1" timeOffset="305515.6086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306171.3479">7673 11183 0</inkml:trace>
  <inkml:trace contextRef="#ctx0" brushRef="#br1" timeOffset="306967.236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307333.1927">7285 11042 0,'-18'0'15,"1"0"1,17 18-16,-36-1 16,19 1-1,-1 0-15,18-1 32,0 1-32,0 17 15,18-17-15,-18-1 16,17 1-16,1 17 15,0-17-15,-1 0 16,-17-1-16,18 1 0,0-18 16</inkml:trace>
  <inkml:trace contextRef="#ctx0" brushRef="#br1" timeOffset="307823.1003">7126 11201 0,'0'-18'78,"0"0"-63,0 1-15,0-1 0,0-17 0,0-18 16,0 18 0,0-1-16,0-34 15,0 17-15,0 18 16,0 17-16,0 0 0,0-17 16,0 17 15,-18 18-16,18 18-15</inkml:trace>
  <inkml:trace contextRef="#ctx0" brushRef="#br1" timeOffset="308128.7751">6950 10742 0,'0'0'0,"0"-18"16,0 1-16,17-1 0,1 1 15,0-1 1,-1 0-16,1 1 16,0 17-1,-18-18 1,17 18-1,-17 35-15,18-17 16,-18 0-16,17-1 16,1 1-16,0-1 0,17 1 15,-17-18-15,-1 18 16,1-18 0</inkml:trace>
  <inkml:trace contextRef="#ctx0" brushRef="#br1" timeOffset="308723.1322">7073 10724 0,'-17'0'16,"-1"18"-1,0 17 1,1-17-16,-1 0 16,-17 17-16,17-17 0,-17 34 15,17-16-15,-35-1 16,36-17-16,-1 17 16,0-17-1,18-1 1,0 1 15,-17 0-15,-1-1-16</inkml:trace>
  <inkml:trace contextRef="#ctx0" brushRef="#br1" timeOffset="308974.8775">6668 10971 0,'0'18'15,"0"0"1,0 17-16,17-17 16,-17 17-16,18-17 0,-18-1 0,17 18 15,-17-17-15,18 0 16,-18-1-1,18-17-15,-1 0 16,1 0-16,17 0 16,-35-17-1</inkml:trace>
  <inkml:trace contextRef="#ctx0" brushRef="#br1" timeOffset="309440.9619">6703 11254 0,'17'0'15,"1"17"1,0 1-16,35 35 16,-36-36-16,54 36 15,-36-17-15,18 17 16,-18-36-16,18 18 16,-35-17-16,17 0 15,-17-18 1</inkml:trace>
  <inkml:trace contextRef="#ctx0" brushRef="#br1" timeOffset="309727.9814">7126 11465 0,'18'18'32,"-18"0"-17,17-1-15,-17 1 16,0-1-16,0 1 0,0 17 16,0-17-16,-35 0 15,17-1-15,-34 19 16,34-19-16,0-17 15,36 0 32</inkml:trace>
  <inkml:trace contextRef="#ctx0" brushRef="#br1" timeOffset="310164.0317">7179 11571 0,'18'0'31,"-1"0"-16,19 0-15,17-18 16,-18 18-16,35-35 16,-34 35-16,-1-17 15,0-1-15,-17 18 0,17-18 16</inkml:trace>
  <inkml:trace contextRef="#ctx0" brushRef="#br1" timeOffset="310943.527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311421.0509">7585 11553 0,'-18'0'16,"36"0"31,-18 18-32,17-18-15,1 0 16,0 0 0,-1 0-16,1 0 0,35 0 15,-36 0-15,1 0 16,17 0-1,1 0-15,-19 0 16,1 0-16,0 0 16,-18-18 46,17 18-62</inkml:trace>
  <inkml:trace contextRef="#ctx0" brushRef="#br1" timeOffset="312315.283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323349.864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329478.2229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360109.2703">3986 6403 0,'0'18'16,"0"-1"-16,18 1 15,-18 35-15,18 53 16,-1-36-16,-17 1 0,0-1 15,0 1-15,0 17 16,0-35-16,-17 70 16,17-87-16,17-1 0,-17-17 15,18-1-15</inkml:trace>
  <inkml:trace contextRef="#ctx0" brushRef="#br2" timeOffset="360408.9006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360994.8708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361866.4816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362061.7877">6914 6544 0,'18'53'16,"-36"-106"-16,36 141 0,-18-52 15,0 16-15,0-16 0,0-1 16,18 18-16,-18-18 0,17 0 16,19 1-16,-1 17 15,0-36-15,-17 1 16,-1-18-16</inkml:trace>
  <inkml:trace contextRef="#ctx0" brushRef="#br2" timeOffset="362295.6841">7232 6914 0,'0'36'0,"0"-19"16,0 19-16,18-19 16,-1 1-16,1 0 15,17-18 1,-17 0-16,-18-18 15</inkml:trace>
  <inkml:trace contextRef="#ctx0" brushRef="#br2" timeOffset="362418.0617">7250 6756 0,'0'0'15,"17"0"1,1 0-16</inkml:trace>
  <inkml:trace contextRef="#ctx0" brushRef="#br2" timeOffset="362771.1194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362980.0921">8290 6650 0,'0'0'15,"0"18"-15,0-1 0</inkml:trace>
  <inkml:trace contextRef="#ctx0" brushRef="#br2" timeOffset="363111.9884">8414 6950 0</inkml:trace>
  <inkml:trace contextRef="#ctx0" brushRef="#br2" timeOffset="365191.098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365458.3127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365998.5486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366899.1198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367283.193">13070 6967 0,'18'71'15,"-36"-142"-15,36 177 0,17-71 16,-35-17-16,18-18 0,0 0 16,-18-35-1,0 17-15,0-17 0,0 0 0</inkml:trace>
  <inkml:trace contextRef="#ctx0" brushRef="#br2" timeOffset="367601.8856">13247 7003 0,'17'0'16,"1"-53"-1,0 35-15,17-17 16,-35 17-16,35 18 16,-17 0-1,-18 35-15,18-35 16,-1 36-1,-17-19-15,18 1 16,-18 0-16,17-18 0,1 17 16,0-17-1</inkml:trace>
  <inkml:trace contextRef="#ctx0" brushRef="#br2" timeOffset="367794.55">12929 6668 0,'0'-18'15,"0"36"-15,18-36 0,17 0 16,-17 18-16</inkml:trace>
  <inkml:trace contextRef="#ctx0" brushRef="#br2" timeOffset="368190.087">13688 6950 0,'0'-18'16,"17"18"-1,19 0 1,-19 0-1,19 0-15,-19 0 0,19 0 16</inkml:trace>
  <inkml:trace contextRef="#ctx0" brushRef="#br2" timeOffset="368551.141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368968.8189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369479.176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369963.9212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370497.8097">17180 6562 0,'18'70'15,"-36"-140"-15,54 193 0,-19 1 16,-17-71-16,35 35 16,-17-35-16,0-36 15,-18 1-15,17 0 0,19-1 16,-19-17-16</inkml:trace>
  <inkml:trace contextRef="#ctx0" brushRef="#br2" timeOffset="371910.6451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372411.0506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373116.7681">16986 7408 0,'18'0'16,"0"0"-16,52 0 16,-17-17-16,70 17 15,-70-18-15,0 18 16,18-18-16</inkml:trace>
  <inkml:trace contextRef="#ctx0" brushRef="#br2" timeOffset="373588.9576">19720 7338 0,'53'17'0,"-106"-34"0,141 34 15,18-17 1,-35 0-16,-1 0 15,19 0-15,69-17 0,-105-1 16,0 18-16</inkml:trace>
  <inkml:trace contextRef="#ctx0" brushRef="#br0" timeOffset="387973.7074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388314.9362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388448.878">28081 9948 0,'35'36'16,"1"-19"0,-19-17-16,19 18 0,52-18 15,-53 0-15,36-18 16,-54 18-16,1-17 15,-36 17-15,-17-18 16</inkml:trace>
  <inkml:trace contextRef="#ctx0" brushRef="#br0" timeOffset="388632.6771">28293 9754 0,'17'89'16,"-34"-178"-16,34 230 0,-17-88 0,0 53 16,0-53-16,18-18 15,0 1-15,-1-1 16,19-17-16,-1-1 0,0-17 0,-17-17 16</inkml:trace>
  <inkml:trace contextRef="#ctx0" brushRef="#br0" timeOffset="389055.2584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389939.1193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390585.3864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391113.691">27623 11236 0,'0'0'16,"-18"18"-16,18-1 16,0-34-1,18 17 1,-1-18-16,-17 0 15,18-17-15,-18 17 16,0 1-16,17 17 0,-17-18 16,18 18-16,0 0 15,17 18 1</inkml:trace>
  <inkml:trace contextRef="#ctx0" brushRef="#br0" timeOffset="391659.0773">28169 11254 0,'-17'0'15,"-1"0"1,0 0-1,1 17 1,17 1-16,17 17 16,1-17-1,0-1-15,-1-17 16,19 18-16,-1-18 0,-17 0 0,17 0 16,0-18-16,-17 1 15,-18-1-15</inkml:trace>
  <inkml:trace contextRef="#ctx0" brushRef="#br0" timeOffset="391868.6688">28416 11254 0,'0'35'0,"0"-17"16,18-1-16,17 1 15,-17-18-15,17-18 16</inkml:trace>
  <inkml:trace contextRef="#ctx0" brushRef="#br0" timeOffset="391975.4511">28469 11060 0</inkml:trace>
  <inkml:trace contextRef="#ctx0" brushRef="#br0" timeOffset="392525.4097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392669.0661">28981 10883 0,'17'88'0,"-34"-176"0,52 229 16,-17-70-16,-1-18 0,1 0 16,0-18-16,34 36 15,-34-54-15,0 1 16,-1-18-16</inkml:trace>
  <inkml:trace contextRef="#ctx0" brushRef="#br0" timeOffset="393260.9054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393531.8597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393804.1262">30656 11007 0,'0'0'16,"-17"0"-16,-1 0 0,0 0 15,18 17-15,0 19 16,18-1-16,-18-17 16,35 17-1,-17-18-15,0 19 16,-18-19-16,0 1 16,-18 0-16,-17-1 15,17-17-15,0 0 16,1 0-1</inkml:trace>
  <inkml:trace contextRef="#ctx0" brushRef="#br0" timeOffset="394533.2943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395645.3371">27164 11977 0,'0'0'16,"-18"-18"-16,18 36 0,-17 52 15,-1-34-15,18 34 16,0 54-16,0-18 16,18-71-16,-1 0 15,1 0-15,17 1 16,-17-19-16,17 1 0,-17-18 16,-1 0-16,1 0 0,0-18 15</inkml:trace>
  <inkml:trace contextRef="#ctx0" brushRef="#br0" timeOffset="396063.594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396172.6231">27746 12400 0,'0'35'0,"18"1"15,-1-36-15,1 17 16,17-17-16</inkml:trace>
  <inkml:trace contextRef="#ctx0" brushRef="#br0" timeOffset="396296.2045">27817 12136 0,'17'-18'15,"1"18"-15,-1 0 16,1 0-16,-18 18 0</inkml:trace>
  <inkml:trace contextRef="#ctx0" brushRef="#br0" timeOffset="396558.7734">27922 12418 0,'0'17'16,"0"-34"-16,18 52 0,0-35 15,-18-18 1,0 1-16,0-1 15,0-17 1,17 17-16,-17-17 16,18 17-16,0 18 15,-1 18 1,1 17 0,-18-17-16,17 0 0,-17-1 15,0 18-15,18-17 16,-18 0-16</inkml:trace>
  <inkml:trace contextRef="#ctx0" brushRef="#br0" timeOffset="396880.0422">28258 12383 0,'17'0'15,"-17"-18"-15,35 18 16,-17 0 0</inkml:trace>
  <inkml:trace contextRef="#ctx0" brushRef="#br0" timeOffset="397559.6296">28240 12524 0,'0'17'0,"0"1"16,0 0-16,18-1 15,-1 1-15,-17-1 16,18-17-1,-18 18-15</inkml:trace>
  <inkml:trace contextRef="#ctx0" brushRef="#br0" timeOffset="397908.4441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398870.4399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400034.1287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400143.6343">30533 12277 0,'18'35'15,"-1"18"1,1-18 0,17-17-1</inkml:trace>
  <inkml:trace contextRef="#ctx0" brushRef="#br0" timeOffset="400283.3465">30586 12100 0,'0'0'0,"0"-17"16,17 34-1,1 1 1</inkml:trace>
  <inkml:trace contextRef="#ctx0" brushRef="#br0" timeOffset="400771.9798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401056.694">31415 12241 0,'0'0'0,"35"-17"15,0 17-15,-17 0 0,17 0 16,-17 0-16</inkml:trace>
  <inkml:trace contextRef="#ctx0" brushRef="#br0" timeOffset="401145.7919">31450 12330 0,'35'-71'0,"-70"142"0,35-54 16,53 1 0,-18-18-16,36 0 15</inkml:trace>
  <inkml:trace contextRef="#ctx0" brushRef="#br0" timeOffset="401695.6541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401918.4058">32473 11695 0,'0'0'16,"88"123"-16,-35-35 0,18 0 0,52 54 16,-70-72-16,35 36 15,-88-35 1,18-19-16,-18 1 16,-18 0-16,-17-17 0,-35 69 15,17-69-15,-53 34 16,53-52-16</inkml:trace>
  <inkml:trace contextRef="#ctx0" brushRef="#br0" timeOffset="409303.2453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409599.1269">28293 13688 0,'17'53'16,"19"17"-1,-36-34-15,53 34 16,-36-17-16,19-18 16,-19 1-16,1-19 15,17 1-15,0-1 0,36 1 16,-36-18-16,53-53 15,-52 36-15,17-36 16,-36 17-16,1 1 16,-18 17-16,-18 18 15</inkml:trace>
  <inkml:trace contextRef="#ctx0" brushRef="#br0" timeOffset="411156.272">27270 14517 0,'35'0'0,"0"0"16,1-18-16,87 1 15,-52 17-15,70-18 16,-88 18-16,0-18 0,-18 18 16,0 0-1,-35 18-15</inkml:trace>
  <inkml:trace contextRef="#ctx0" brushRef="#br0" timeOffset="411328.4421">27623 14605 0,'0'0'16,"35"71"-16,-35-19 0,17 37 15,-17-54-15,18 71 16,-18-71-16,0 53 15,18-70-15,-1 0 16,1-18-16</inkml:trace>
  <inkml:trace contextRef="#ctx0" brushRef="#br0" timeOffset="411868.039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412624.0638">29510 14429 0,'18'0'16,"-1"0"0,1 0-16,-18 17 15,0 19 1,0 34-16,0 54 15,0-54-15,0 1 16,0 52-16,0-70 16,35 35-1,-17-52-15,17-1 16,-17-35-16,-1 0 0</inkml:trace>
  <inkml:trace contextRef="#ctx0" brushRef="#br0" timeOffset="412890.6038">29810 14975 0,'0'0'16,"0"36"-16,0-19 0,17 19 16,1-36-16,35 35 15,-35-35-15,17 0 16,35 0-16,-52-18 15,17-17-15,-17 17 16,-36-35-16,1 36 16,-36-36-16,35 53 15,-35-18 1,36 18-16,-1 0 16,18 18-16</inkml:trace>
  <inkml:trace contextRef="#ctx0" brushRef="#br0" timeOffset="413197.7987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413651.5922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414380.5429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414769.49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415120.8674">29104 15928 0,'18'88'16,"-36"-176"-16,53 229 0,-17-106 0,17 36 16,-17-53-16,-18-1 15,18-17-15,-1 0 16,-17-17-16</inkml:trace>
  <inkml:trace contextRef="#ctx0" brushRef="#br0" timeOffset="415226.2691">29139 15752 0,'0'0'16,"0"-18"-16,0 36 0</inkml:trace>
  <inkml:trace contextRef="#ctx0" brushRef="#br0" timeOffset="415399.3441">29228 15998 0,'0'0'0,"17"0"0,36 18 16,-18-18-16,36-18 15,-36 18-15,18-17 16,-35 17-16,0-18 0,-1 18 16,-34-35-1,-1 17-15</inkml:trace>
  <inkml:trace contextRef="#ctx0" brushRef="#br0" timeOffset="415589.3071">29386 15646 0,'0'0'15,"18"35"-15,0 0 16,-1 1-16,-17 16 16,0 1-16,0 0 0,0 0 15,0 0-15,0 0 0,0-18 0,-17 1 16,17-1-16,17 0 15,1-35-15,-18 18 16,18-18-16,17-18 16</inkml:trace>
  <inkml:trace contextRef="#ctx0" brushRef="#br0" timeOffset="416210.7216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416372.6618">30286 16087 0,'0'17'16,"0"-34"-16,0-1 0,18 0 0,-18 1 15,17-1-15,1 18 0,35-18 16,-36 18-16,36 0 15,-35 0-15,0 0 16,-1 0-16,1 0 16,-36-17-1,1-1 1</inkml:trace>
  <inkml:trace contextRef="#ctx0" brushRef="#br0" timeOffset="416532.8983">30427 15840 0,'0'70'0,"0"-140"0,0 176 15,0-54-15,-18 1 0,18-17 16,0 17-16,18 17 16,0-35-16,-1-17 15,1 0-15,0-18 0</inkml:trace>
  <inkml:trace contextRef="#ctx0" brushRef="#br0" timeOffset="416694.3092">30674 16157 0,'0'0'15,"18"36"-15,-1-1 16,-17-18-16,18-17 15,0 18-15,-18-36 16</inkml:trace>
  <inkml:trace contextRef="#ctx0" brushRef="#br0" timeOffset="416794.5755">30745 15963 0,'17'-17'15</inkml:trace>
  <inkml:trace contextRef="#ctx0" brushRef="#br0" timeOffset="417035.6042">30868 16104 0,'18'53'16,"-36"-106"-16,36 124 0,-18-53 0,35 17 15,-17-35-15,17 17 16,-17-17-16,17-17 16,-18-1-16,-17 1 15,0-1-15,0-17 16,0-1-16,-35 1 16,18 17-16,-1 18 15,18 18-15</inkml:trace>
  <inkml:trace contextRef="#ctx0" brushRef="#br0" timeOffset="417296.6657">31080 16210 0,'0'0'15,"0"-17"-15,17-1 16,1 0-16,17-17 0,18 0 15,0 17 1,-35 18-16,-1 0 16,1 0-16,0 18 15,-18-1-15,0 1 16,17 0-16,1-1 16,0 19-1,-1-19-15</inkml:trace>
  <inkml:trace contextRef="#ctx0" brushRef="#br0" timeOffset="417785.7259">30762 15963 0,'18'0'31,"0"0"-15,-18-17-1</inkml:trace>
  <inkml:trace contextRef="#ctx0" brushRef="#br0" timeOffset="418896.2386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427744.0227">12488 9066 0</inkml:trace>
  <inkml:trace contextRef="#ctx0" brushRef="#br1" timeOffset="428100.0305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428289.6632">12718 9419 0,'17'0'15,"19"0"-15,16-17 16,-16-1-16,34 0 16,-34 1-16,-1 17 15,-17-18-15,-1 18 16,-17-18-16</inkml:trace>
  <inkml:trace contextRef="#ctx0" brushRef="#br1" timeOffset="428466.03">12894 9137 0,'18'71'15,"-36"-142"-15,36 177 0,-18-53 0,0 0 16,0 0-16,0 17 15,0-17-15,0-18 0,17 36 16,1-54-16,0-17 16,-1 0-16</inkml:trace>
  <inkml:trace contextRef="#ctx0" brushRef="#br1" timeOffset="428695.3654">13106 9472 0,'0'0'0,"-18"18"0,18 35 16,0-36-16,35 36 16,-17-53-16,17 0 0,36 0 15,-54 0-15,36-35 16,-53 17 0,0-17-16,0 0 15,-35-1-15,0 36 16,0-17-1,-1 17-15,19 17 16</inkml:trace>
  <inkml:trace contextRef="#ctx0" brushRef="#br1" timeOffset="429169.2677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429469.9466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429752.5103">14340 9384 0,'0'0'16,"-17"0"-16,17 18 0,-18-1 15,1 1-15,17 35 16,17-36-16,-17 1 16,35 0-16,1-1 15,17 1 1,-36-18-16,1 0 0,-36 18 15,1-18 1,-36 0-16,35 17 16,-35-17-16,36 18 15,-1-18-15,18-18 16,0 1 0</inkml:trace>
  <inkml:trace contextRef="#ctx0" brushRef="#br1" timeOffset="429930.5372">14464 9402 0,'0'17'15,"18"-17"-15,-1 18 16,36-36-16,-18 18 16,18-35-16,-35 35 15,-18-18-15,0-17 16,0 17-16,-18 1 15,1-1-15</inkml:trace>
  <inkml:trace contextRef="#ctx0" brushRef="#br1" timeOffset="430085.3836">14587 9260 0,'18'106'0,"-36"-212"0,36 248 16,-18-107-16,18 0 15,-18 0-15,17-17 0,-17 17 0,18-35 16,0 18 0,-1-18-16</inkml:trace>
  <inkml:trace contextRef="#ctx0" brushRef="#br1" timeOffset="430207.8915">14799 9543 0,'0'53'15,"0"-106"-15,0 123 0,0-52 16</inkml:trace>
  <inkml:trace contextRef="#ctx0" brushRef="#br1" timeOffset="430331.2318">14834 9384 0,'18'-18'15,"-36"36"-15,54-36 0,-19 36 16</inkml:trace>
  <inkml:trace contextRef="#ctx0" brushRef="#br1" timeOffset="430515.1725">14940 9507 0,'0'18'15,"0"-36"-15,0 54 0,18-19 0,-1 1 16,1 0-16,17-1 16,1-17-1,-19 0-15,1-17 0,17-1 16,-17 18-16,-18-18 16,-18 18-16</inkml:trace>
  <inkml:trace contextRef="#ctx0" brushRef="#br1" timeOffset="431199.78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432205.5083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432509.9975">13829 10442 0,'18'0'31,"-1"0"-31,18 0 16,-17-17-16,0 17 0,-1 0 15,19 0-15,-36-18 16,-18 18 15,36 0 16,-1 18-31,1-18-16,0 17 15,-1-17-15,1-17 0,-1 17 16,-17-18-16,0 0 16</inkml:trace>
  <inkml:trace contextRef="#ctx0" brushRef="#br1" timeOffset="432660.2096">14182 10266 0,'0'0'0,"35"0"16,-17 17-16,17-17 0,18 0 15,-36-17 1,1 17-16,0-18 0,-1 1 16,-17-1-16,-17 18 15,17-18-15,-18 1 0,0-1 16</inkml:trace>
  <inkml:trace contextRef="#ctx0" brushRef="#br1" timeOffset="432787.8431">14340 10248 0,'0'0'16,"18"124"-16,-18-89 0,35 36 16,-17-36-16,-18-18 0,18 1 15,-18 0 1</inkml:trace>
  <inkml:trace contextRef="#ctx0" brushRef="#br1" timeOffset="433503.245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33783.6508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34027.9053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434523.4812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434690.1419">14340 11218 0,'53'0'0,"-106"0"0,142 0 15,-36 0-15,-36-17 16,18 17-1,-35-18-15</inkml:trace>
  <inkml:trace contextRef="#ctx0" brushRef="#br1" timeOffset="434918.3512">14464 10971 0,'0'0'15,"-18"53"-15,18-17 0,0 34 16,0-35 0,0 18-16,0 18 0,18-36 15,35 0 1,-18-35-16,0 0 16,-17 0-16,17 0 0,1 0 15,-19-17-15,18-1 16,-35 1-16</inkml:trace>
  <inkml:trace contextRef="#ctx0" brushRef="#br1" timeOffset="451196.2269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451463.0129">13106 12700 0,'17'71'16,"-34"-142"-16,34 177 0,-17-71 0,0 0 15,18-17-15,0 17 16,-1-17-16,36 0 16,-35-18-16,70 0 15,-53-18-15,36-17 16,-54 17-16,19-35 15,-36 35-15,0-17 16,-18 35 0,0 0-16</inkml:trace>
  <inkml:trace contextRef="#ctx0" brushRef="#br1" timeOffset="459566.1931">12259 13723 0,'0'-18'16,"0"1"-1,0-1 1,18 36 15,-18 70-31,0-35 16,0 70-1,0-52-15,-18 35 16,18-53-16,0-18 16,0 0-16,0-17 0,18 35 15,17-53-15,18 17 16,-35-17-16,34 0 15,-16-17-15,-19 17 16</inkml:trace>
  <inkml:trace contextRef="#ctx0" brushRef="#br1" timeOffset="459849.73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460127.3686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460450.4227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461189.2426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461523.9748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461846.4408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462466.795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463103.76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464103.0335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464497.9096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464942.6188">13600 15240 0,'0'0'0,"53"88"0,-18-53 16,0 18-16,-17-35 15,17 0-15,-35-36 16,0-17 0,0-1-16,-18 1 15,18-18-15,-17 18 16,17-36-16,0 36 15,17 18-15,-17-1 0,18 18 16</inkml:trace>
  <inkml:trace contextRef="#ctx0" brushRef="#br1" timeOffset="465505.8788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465650.3976">14446 15099 0,'0'0'15,"18"53"-15,-18-36 0,0 19 0,0 34 16,0-34 0,0-1-16,18 18 15,-18-36-15</inkml:trace>
  <inkml:trace contextRef="#ctx0" brushRef="#br1" timeOffset="465882.1198">14570 15311 0,'0'0'0,"17"52"16,-17-34-16,18 0 16,17-1-16,1 1 15,-1-18-15,18 0 16,-36-18-16,1 1 15,-18-1-15,0 0 0,0-34 16,-18 34-16,1 0 16,-19-17-16,19 35 15,-1-18 1,18 36-16,18 17 16</inkml:trace>
  <inkml:trace contextRef="#ctx0" brushRef="#br1" timeOffset="466183.9364">14870 15399 0,'-18'-18'0,"36"-17"16,-18 0 0,17-1-1,1 19 1,0-1-16,-1 18 31,-17 18 0,18-1-31,-18 1 16,17 17 0,-17 0-16,18-17 15,-18 0-15,0-1 0,18 19 16,-1-36-16,1-18 15</inkml:trace>
  <inkml:trace contextRef="#ctx0" brushRef="#br1" timeOffset="466328.32">14975 15064 0,'18'0'16,"-18"17"-1,18-17-15,-1 0 0,-17 18 16,18-18-16</inkml:trace>
  <inkml:trace contextRef="#ctx0" brushRef="#br1" timeOffset="466622.898">15081 15169 0,'18'18'16,"0"0"-16,-1-1 16,18 19-16,-35-19 15,36 1-15,-36 0 16,0-1-16,0 18 16,0-17-16,-18 0 15,18-1 1,18-17-1,-18 18-15,17-18 16,1 18-16,0-18 16,-18 17-1,-18-17 1</inkml:trace>
  <inkml:trace contextRef="#ctx0" brushRef="#br1" timeOffset="466751.7416">15081 15381 0,'18'0'32,"17"0"-32,0 0 15,1 0-15,17 0 16,-36 0-16,1-18 16</inkml:trace>
  <inkml:trace contextRef="#ctx0" brushRef="#br1" timeOffset="467073.32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467251.4937">15628 15258 0,'-18'0'16,"36"0"-16,-36-18 0,36 18 0,0 0 15,17 18 1,-35-1-16,35 1 15,1-18-15,-1 18 16,-18-18 0,1-18-16,-18 0 15,-18 18 1,18-17-16,-17 17 0,-1-18 16</inkml:trace>
  <inkml:trace contextRef="#ctx0" brushRef="#br1" timeOffset="467429.5564">15681 15152 0,'0'0'15,"18"70"-15,-18-34 0,17-1 16,1 35-16,0-34 16,-18-19-16,0 19 0,17-19 15,-17 1-15,0-36 16,0 1-1</inkml:trace>
  <inkml:trace contextRef="#ctx0" brushRef="#br1" timeOffset="467557.022">15875 15346 0,'0'0'0,"0"53"0,0-36 16,0 1-16,0 0 15</inkml:trace>
  <inkml:trace contextRef="#ctx0" brushRef="#br1" timeOffset="467697.7527">15946 15275 0,'17'18'31</inkml:trace>
  <inkml:trace contextRef="#ctx0" brushRef="#br1" timeOffset="467945.4785">16016 15363 0,'0'0'15,"0"36"-15,0-19 0,0 1 16,18 0 0,-1-1-16,1-17 0,-18 18 15,18-18-15,-18-18 16,0 1-16,0-1 16,0 0-1,0 1-15,-18-19 0,18 19 16,-18 17-1</inkml:trace>
  <inkml:trace contextRef="#ctx0" brushRef="#br1" timeOffset="468201.2015">16193 15416 0,'17'-17'31,"-17"-1"-15,18 0-16,-1 1 15,19-18 1,-19 35-16,1 0 0,0 0 16,17 35-16,-35-18 15,18 1-15,-1 0 0,18-1 16,-35 1-16,0 0 15,0-1 1,-17 1-16</inkml:trace>
  <inkml:trace contextRef="#ctx0" brushRef="#br1" timeOffset="469058.8649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79057.6115">19650 8696 0,'0'-18'15,"0"36"1,17 17-16,-17 53 16,18-35-1,-18 18-15,18 17 0,-1 89 16,-17-107-16,18 1 16,0-1-16,-18-35 0,17 36 15,-17-53-15,18-1 16,-1-34-1,-17-1-15</inkml:trace>
  <inkml:trace contextRef="#ctx0" brushRef="#br2" timeOffset="479380.3551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479514.1965">20426 9349 0,'0'0'16,"35"0"-16,-17 0 0,-1 0 16,1 0-16</inkml:trace>
  <inkml:trace contextRef="#ctx0" brushRef="#br2" timeOffset="479897.5659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480292.592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480832.9428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481476.9046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485380.2731">19279 9984 0,'0'0'16,"-17"-18"-16,-1 18 16,-17 0-1,17 18-15,0 17 0,1 35 16,-1-17-16,18 0 15,0 0-15,18 18 0,17 35 16,-17-53 0,52 35-16,-34-53 15,34 0-15,-35-35 16,1 0-16,-1 0 16,-17-17-16</inkml:trace>
  <inkml:trace contextRef="#ctx0" brushRef="#br2" timeOffset="485869.5689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489534.0344">20108 10354 0,'0'18'16,"18"-1"-16,-18 19 0,0 17 15,0-18 1,0-18-16,18 19 0,-18-19 16,0 1-16,17 0 15,1-18-15,-18-18 16</inkml:trace>
  <inkml:trace contextRef="#ctx0" brushRef="#br2" timeOffset="489679.976">20108 10213 0,'0'18'31,"18"-18"-16</inkml:trace>
  <inkml:trace contextRef="#ctx0" brushRef="#br2" timeOffset="490307.8014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490472.547">20690 10478 0,'18'0'15,"0"0"-15,-1 0 16,1 0-16,0 0 16</inkml:trace>
  <inkml:trace contextRef="#ctx0" brushRef="#br2" timeOffset="491124.9233">20743 10619 0,'0'17'16,"18"1"-1,-18 0 1,18 17 0,-1-18-16,-17 1 15,18-18-15,0 18 16</inkml:trace>
  <inkml:trace contextRef="#ctx0" brushRef="#br2" timeOffset="491486.9228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491930.8819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492104.1421">21643 10195 0,'0'18'0,"0"-36"0,18 54 0,-18 52 15,0-53-15,0 18 16,-18 35-16,18-35 15,0-18-15,18 18 16,-1-35-16,18 0 16,-17-18-16,17-18 15</inkml:trace>
  <inkml:trace contextRef="#ctx0" brushRef="#br2" timeOffset="492498.6224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493099.8415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493254.5818">23142 10495 0,'0'0'16,"0"53"-16,0-18 0,0-17 16,0 17-16,0 1 15,18-19-15,-18 1 16,18-1-16,-1-17 0,1 0 16</inkml:trace>
  <inkml:trace contextRef="#ctx0" brushRef="#br2" timeOffset="493360.8749">23160 10301 0,'18'0'16,"-36"0"-16</inkml:trace>
  <inkml:trace contextRef="#ctx0" brushRef="#br2" timeOffset="493850.9665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494897.9915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495135.0156">19632 11359 0,'0'36'0,"0"-72"0,-18 89 16,18-35-16,18 0 15,0-1-15,17-17 0,-17 0 16,35 0-16,-18-17 15,-18-1-15,-17 0 16,0 1-16,-17-19 16,-18 19-16,17 17 0,0-18 15,-35 18 1,36 0-16,34 0 16</inkml:trace>
  <inkml:trace contextRef="#ctx0" brushRef="#br2" timeOffset="495301.7147">19914 11324 0,'18'0'16,"0"-17"-16,35-19 16,-18 36-1,-18-17-15,19 17 0,-19-18 16</inkml:trace>
  <inkml:trace contextRef="#ctx0" brushRef="#br2" timeOffset="495458.8387">19985 11130 0,'0'0'0,"18"53"15,-18 0-15,0-18 0,17 53 16,1-52-1,-1-19-15,1 19 0,-18-19 16,18 1-16,17 0 16</inkml:trace>
  <inkml:trace contextRef="#ctx0" brushRef="#br2" timeOffset="496536.7311">20726 11377 0,'17'-18'0,"19"1"15,34-1 1,-35 1-16,1 17 16,-1-18-16,-17 18 0,17-18 15,-35 1 1</inkml:trace>
  <inkml:trace contextRef="#ctx0" brushRef="#br2" timeOffset="497188.322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497793.5293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497960.1021">22384 11395 0,'0'0'0,"-18"17"0,18 1 16,0 0-1,18-1 1,-1-17-16,-17-17 15,18-1-15,-18 0 16,0 1-16,0-1 0,-18 0 16</inkml:trace>
  <inkml:trace contextRef="#ctx0" brushRef="#br2" timeOffset="498416.00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498623.6106">22983 11095 0,'-35'88'15,"0"-53"-15,17 18 0,1 0 16,-19 53-16,19-71 16,17 36-16,0-36 15,0-17-15,17-1 0,1-17 16,0 0 0</inkml:trace>
  <inkml:trace contextRef="#ctx0" brushRef="#br2" timeOffset="498877.6602">23195 11342 0,'-35'17'16,"17"-17"-16,1 18 0,-1 17 16,18-17-16,18 17 15,-1-17-15,19 17 16,-19-17-1,1-1-15,-1 1 16,-34-18-16,-1 0 16,1 18-16,-1-18 0,0 0 15,-17 0-15,35-18 16,-18 0 0</inkml:trace>
  <inkml:trace contextRef="#ctx0" brushRef="#br2" timeOffset="499284.5737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499951.0596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500195.0008">24395 11042 0,'0'0'0,"17"53"0,1 70 15,0-52 1,17 70-16,-18-88 16,1 53-16,0-53 15,-18 35-15,0-53 16,0 0-16,-18 1 15,0-19-15,-17 19 0,-35-1 16</inkml:trace>
  <inkml:trace contextRef="#ctx0" brushRef="#br2" timeOffset="502688.156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502954.335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504783.6549">19562 13705 0,'17'-17'15,"-34"34"-15,34-52 0,1 35 0,-1 35 16,1 18-16,17 71 16,-17-36-16,0 71 15,-18-71-15,17-35 16,-17 0-16,18 0 0,0-18 16,-18 0-1,17-35-15,-17-17 0,18-1 16</inkml:trace>
  <inkml:trace contextRef="#ctx0" brushRef="#br2" timeOffset="504973.5817">19614 13794 0,'18'0'0,"17"0"16,-17 0-16,70-18 15,-35 18-15,53-18 16,-53 18-16,-35 0 16,-1 0-16</inkml:trace>
  <inkml:trace contextRef="#ctx0" brushRef="#br2" timeOffset="505084.3404">19756 14041 0,'88'0'16,"-176"0"-16,229 0 0,-106-18 16</inkml:trace>
  <inkml:trace contextRef="#ctx0" brushRef="#br2" timeOffset="505428.7879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505651.8365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505795.6626">20479 14235 0,'53'-18'16,"-142"53"-16,125-52 15,70-1-15,-71 0 0,-17 18 0,-1-17 16,1 17 0,-1-18-16,-17 0 0,0 1 0,0-1 15,-17 0 1,-1-34-16</inkml:trace>
  <inkml:trace contextRef="#ctx0" brushRef="#br2" timeOffset="505915.0086">20602 13970 0,'0'-18'15,"18"89"-15,-36-124 0,54 159 0,-19-18 16,-17-53-16,18 54 16,-1-54-16,-17-18 15,18 19-15,0-19 16</inkml:trace>
  <inkml:trace contextRef="#ctx0" brushRef="#br2" timeOffset="506168.1535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506385.3239">21043 14199 0,'-17'18'31,"17"17"-15,0-17-16,17 35 15,-17-36-15,18 19 16,-18-19-16,0 1 16,0 0-16,-18-1 15,1-17-15,-19 0 16,19 0 0</inkml:trace>
  <inkml:trace contextRef="#ctx0" brushRef="#br2" timeOffset="506540.2638">21184 14217 0,'53'-35'16,"-106"70"-16,142-88 0,-54 35 15,-35 1-15,17 17 0,-17-18 16</inkml:trace>
  <inkml:trace contextRef="#ctx0" brushRef="#br2" timeOffset="506681.5363">21220 14076 0,'0'17'0,"0"-69"16,0 87-16,0 18 0,17-18 0,-17 18 16,18-18-16,0 1 0,-1 34 15,1-52-15,17 17 0,0 0 16,1-35-1,-19 0-15</inkml:trace>
  <inkml:trace contextRef="#ctx0" brushRef="#br2" timeOffset="507124.7312">22419 13723 0,'0'0'0,"0"18"16,0 52-1,0 71 1,18-70-16,-1 88 16,1-89-16,0-17 0,-18 0 15,35 18-15,-35-54 16,18-17-16</inkml:trace>
  <inkml:trace contextRef="#ctx0" brushRef="#br2" timeOffset="507437.7152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507892.7474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508198.56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508364.3771">23636 14199 0,'0'36'0,"0"-19"16,0 36-16,0-35 16,18-1-16,-18 19 15,17-36-15</inkml:trace>
  <inkml:trace contextRef="#ctx0" brushRef="#br2" timeOffset="508520.1852">23671 13988 0,'0'0'0,"18"17"16,-18 36-16,0-35 16,0 35-16,0-18 15</inkml:trace>
  <inkml:trace contextRef="#ctx0" brushRef="#br2" timeOffset="508910.50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509016.5084">24536 14235 0,'0'-18'15</inkml:trace>
  <inkml:trace contextRef="#ctx0" brushRef="#br2" timeOffset="510984.1058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513259.0536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513698.2647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514132.0525">21396 15293 0,'-18'0'31,"1"35"-15,17-17-16,-36 35 15,36-18-15,0 0 16,0-17-16,18 17 16,0-17-16,-1 0 15,1-18-15,17 0 0,-17 0 0,0-18 16,17-17 0,-18 17-16</inkml:trace>
  <inkml:trace contextRef="#ctx0" brushRef="#br2" timeOffset="514303.5102">21519 15381 0,'18'0'16,"17"0"-16,1-18 16,-1 18-16,18-35 15,-36 35-15,1-17 16,-36 17-1</inkml:trace>
  <inkml:trace contextRef="#ctx0" brushRef="#br2" timeOffset="514483.6058">21608 15117 0,'0'105'0,"0"-210"0,0 263 15,0-105-15,17 0 16,-17 0-16,18-18 0,0 36 16,-1-53-16,1-1 15,-1-17-15</inkml:trace>
  <inkml:trace contextRef="#ctx0" brushRef="#br2" timeOffset="514733.9302">21766 15363 0,'0'0'0,"0"18"0,0 17 16,0 18-16,0-35 15,18 35 1,17-35-16,1-18 0,-1 0 16,0 0-1,-35-18-15,0 0 16,0 1-16,-17-36 15,-1 35-15,-17 0 16,35 1-16,-18-1 16,18 0-16</inkml:trace>
  <inkml:trace contextRef="#ctx0" brushRef="#br2" timeOffset="515072.8644">21978 15469 0,'18'0'16,"-18"-17"15,0-19-31,0 19 16,17-1 0,1 0-16,0-17 15,-1 18-15,1 17 16,-18 17-1,18 1-15,-18-1 16,17 1 0,-17 0-1,0-1-15,18-17 16,-18 18 0,0 0-16,17-1 15,1-17-15,0 0 31,-1 0-15</inkml:trace>
  <inkml:trace contextRef="#ctx0" brushRef="#br2" timeOffset="515461.1016">22207 15258 0,'18'0'16,"17"0"-1,-17 0-15,17 17 16,-17 1 0,-18 0-1,-18 17 1,18-18-16,-17 1 0,17 0 16,0 17-16,0-17 15,0-1-15,17 36 16,1-35-16,17 0 15,0-18-15,-17 0 16,0 17-16,-1-17 0,-17-17 16</inkml:trace>
  <inkml:trace contextRef="#ctx0" brushRef="#br2" timeOffset="515621.5795">22243 15434 0,'35'0'32,"-17"0"-32,-1 18 0,36-18 15,-35 0 1,35 17-16</inkml:trace>
  <inkml:trace contextRef="#ctx0" brushRef="#br2" timeOffset="516107.6088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516246.0278">22860 15275 0,'18'88'16,"-54"-229"-16,54 194 0,17 88 0,-35-105 16,18-19-16,-18 1 15,0 0-15,18-1 0</inkml:trace>
  <inkml:trace contextRef="#ctx0" brushRef="#br2" timeOffset="516351.1226">23036 15416 0,'0'0'15,"0"53"-15</inkml:trace>
  <inkml:trace contextRef="#ctx0" brushRef="#br2" timeOffset="516478.4541">22983 15240 0,'18'0'15,"-36"0"-15,54 0 0</inkml:trace>
  <inkml:trace contextRef="#ctx0" brushRef="#br2" timeOffset="516917.4856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517090.8659">23918 15540 0,'-17'0'15</inkml:trace>
  <inkml:trace contextRef="#ctx0" brushRef="#br2" timeOffset="522896.5833">21255 15910 0,'-18'0'0,"1"0"16,17 36-1,-18-19 1,18 18-16,0 18 0,0-17 0,0 52 16,0-53-1,18 0-15,-18 1 0,35 34 16,-17-52-16,-1 0 16,18-18-16,-17 0 0,0 0 15</inkml:trace>
  <inkml:trace contextRef="#ctx0" brushRef="#br2" timeOffset="523251.6613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523541.9607">21960 16069 0,'0'0'0,"0"-18"0,18 18 16,0 0 0,-18 36-16,17-19 0,1 54 15,-18-36 1,0 18-16,0-18 0,0 18 16,18-17-16,-1-19 15,1-17 1,0 0-16</inkml:trace>
  <inkml:trace contextRef="#ctx0" brushRef="#br2" timeOffset="524715.1778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524943.1716">23072 15981 0,'0'0'15,"35"0"-15,-17 0 0,-1 0 0,36 17 16,-35 19 0,-1-19-16,1 19 0,0-1 15,-1 0-15,-17 1 0,0 34 16,0-35-16,-17 1 15,-1-19-15,-35 36 16</inkml:trace>
  <inkml:trace contextRef="#ctx0" brushRef="#br2" timeOffset="525494.5088">22366 16228 0,'-18'0'31,"18"-18"-31,-17 18 16,17 18 0,0-1-1,-18 19-15,18-19 16</inkml:trace>
  <inkml:trace contextRef="#ctx0" brushRef="#br2" timeOffset="532578.82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533813.32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534152.2169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534330.1373">21519 16775 0,'0'35'16,"18"0"-16,0 53 16,-18-52-1,17 52-15,1-35 16,0 17-16,-1-34 15,19-19-15,-19 1 16,1-18-16</inkml:trace>
  <inkml:trace contextRef="#ctx0" brushRef="#br2" timeOffset="534659.3949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535354.6282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535781.8926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536555.92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537184.648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540543.3991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540692.4012">24783 17110 0,'-36'0'16,"72"0"-16,-72 17 0,19-17 15,17 18-15,0 0 16,17-18-16,1 0 31</inkml:trace>
  <inkml:trace contextRef="#ctx0" brushRef="#br2" timeOffset="540848.2979">24765 16969 0,'0'0'0,"0"-18"15,18 18-15,-1 0 16,1-18 0,35 18-16</inkml:trace>
  <inkml:trace contextRef="#ctx0" brushRef="#br2" timeOffset="541028.4244">24888 16969 0,'36'-36'0,"-72"72"15,54-36-15,0 0 16,-1 0 0,36-18-16,-17 18 15,-1-18-15,-17 18 16,-18-17 0,-18 17-16,0-18 15</inkml:trace>
  <inkml:trace contextRef="#ctx0" brushRef="#br2" timeOffset="541204.0357">25012 16757 0,'0'0'0,"0"71"0,0-1 16,0-17-16,0 18 0,0 34 15,0-69 1,18-1-16,-18-17 15,17-18-15,1-18 16,0 0-16,-1-17 0</inkml:trace>
  <inkml:trace contextRef="#ctx0" brushRef="#br2" timeOffset="541482.1656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542283.5057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543206.1652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544035.9146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544824.0109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546280.8586">22701 18009 0,'0'18'0,"18"17"16,-18-17-16,18 35 15,-1-36-15,-17 1 16,18-18-16,-1 0 16,1-18-1,-18-34-15</inkml:trace>
  <inkml:trace contextRef="#ctx0" brushRef="#br2" timeOffset="546641.6103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547154.8083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547315.963">24236 17992 0,'17'17'0,"-34"-34"0,70 52 16,0-35-1,-36 0-15,54-18 16,-53 1-16,-1 17 0,18-18 15,-35 0 1</inkml:trace>
  <inkml:trace contextRef="#ctx0" brushRef="#br2" timeOffset="547505.2478">24342 17780 0,'0'0'0,"0"35"0,0 1 0,0-1 15,17 71-15,-17-71 16,0 18-16,18 0 0,17 17 16,-17-52-1,0 0-15,-1-18 16,1 0-16,-18-18 0,17 0 16</inkml:trace>
  <inkml:trace contextRef="#ctx0" brushRef="#br2" timeOffset="547599.4868">24589 18045 0,'0'0'15,"17"53"-15</inkml:trace>
  <inkml:trace contextRef="#ctx0" brushRef="#br2" timeOffset="547683.8339">24624 18150 0,'0'0'31,"0"-35"-15,0 70-16,0-123 0,-18 71 15,18-19-15</inkml:trace>
  <inkml:trace contextRef="#ctx0" brushRef="#br2" timeOffset="548026.977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548434.0655">25629 17921 0,'0'0'15,"53"0"-15,-17 0 0,-1 0 16,18-18-16,-18 18 0,36-35 15,-54 35-15</inkml:trace>
  <inkml:trace contextRef="#ctx0" brushRef="#br2" timeOffset="549607.8505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550057.9714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550457.7169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550635.8886">27711 17886 0,'0'0'0,"-18"35"0,18 53 16,0-52 0,0 34-16,18-52 15,-1-1-15,36 19 16,-35-36-16,35 0 16,-36 0-16</inkml:trace>
  <inkml:trace contextRef="#ctx0" brushRef="#br2" timeOffset="550746.5247">28099 18133 0,'35'0'16,"-70"0"-16,88 0 0</inkml:trace>
  <inkml:trace contextRef="#ctx0" brushRef="#br2" timeOffset="573760.2189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575600.0254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579732.1923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582073.066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592985.66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3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6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7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8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6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4">9737 7638 0,'-18'0'15</inkml:trace>
  <inkml:trace contextRef="#ctx0" brushRef="#br0" timeOffset="33802.5774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8">11395 7214 0,'0'18'15,"0"0"-15,0 17 16,0 0-16,17 0 0,1 1 16,0 52-1,-1-53-15,1 0 0,17 18 16,-17-35-16</inkml:trace>
  <inkml:trace contextRef="#ctx0" brushRef="#br0" timeOffset="35580.2667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91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6">14799 7479 0,'18'0'15,"-18"18"1,17-1-16,1 18 16,0-17-16,17 17 15,-17-35-15,-1 18 16,-17 0-16,-17-18 31,-19 0-31,19 0 16,-19-18-16,19 18 15,-1-18-15,0 18 0,1-17 16,-1 17 0</inkml:trace>
  <inkml:trace contextRef="#ctx0" brushRef="#br0" timeOffset="37346.1651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5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8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7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5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6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8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5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3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2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6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9">14217 13758 0,'35'-17'15,"-70"34"-15,88-34 0,-18-1 0,0 0 16,-17 1 0,-36-1-1</inkml:trace>
  <inkml:trace contextRef="#ctx0" brushRef="#br0" timeOffset="111113.4822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4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1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39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Training with mini batch gradient descent</vt:lpstr>
      <vt:lpstr>Choosing your mini-batch size</vt:lpstr>
      <vt:lpstr>Choosing your mini-batch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49</cp:revision>
  <dcterms:created xsi:type="dcterms:W3CDTF">2017-07-10T20:19:53Z</dcterms:created>
  <dcterms:modified xsi:type="dcterms:W3CDTF">2017-07-23T22:52:07Z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(2)wLJ1Xqnri1dWYM6HMbjlYBvCKqYIF8YlmBLcfgCVhVeoPEUPy+HA8Hi0ObCLjj0TxCiANDZA
tzB/f1qeSVGl1r2Jynbm2Ry8EEg2jPGRVUmFSuPPsnZTZXaq+BAiE6IDbLvYiKPnSwGsOyho
D8ZWmaOhXejf5zJa6aWuJw/2A4gTtCKgw0VLbfIvO9xepkWpVo7oCEWCfoVtnWrWE8Nnce+s
s1LrUwzg6ysTygQBXK</vt:lpwstr>
  </property>
  <property fmtid="{D5CDD505-2E9C-101B-9397-08002B2CF9AE}" pid="3" name="_2015_ms_pID_7253431">
    <vt:lpwstr>CJF8fGW1an2HjkQ6RVvyp72W1Ta3f1Glwr05UG5UVg8/SCRdnRTSLL
LfHY0iH4MW0RF67HzsXl/i+vswH02aOjQYcTjr3Q6yHkIEtEnnAmWdXj808KWGbSvOpOBZW/
rEEyYBGUJayp8SC449346nxR1Sxk4HGpa8e1eAsjLb0FsgD+NhuFwqd1HQbJMuWf0/yXCdv6
ewDme6uCj7xPZ3dR</vt:lpwstr>
  </property>
</Properties>
</file>