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<Relationships xmlns="http://schemas.openxmlformats.org/package/2006/relationships">
    <Relationship Id="rId3" Type="http://schemas.openxmlformats.org/package/2006/relationships/metadata/core-properties" Target="docProps/core.xml"/>
    <Relationship Id="rId2" Type="http://schemas.openxmlformats.org/package/2006/relationships/metadata/thumbnail" Target="docProps/thumbnail.jpeg"/>
    <Relationship Id="rId1" Type="http://schemas.openxmlformats.org/officeDocument/2006/relationships/officeDocument" Target="ppt/presentation.xml"/>
    <Relationship Id="rId4" Type="http://schemas.openxmlformats.org/officeDocument/2006/relationships/extended-properties" Target="docProps/app.xml"/>
    <Relationship Id="rId5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7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745"/>
    <p:restoredTop sz="94674"/>
  </p:normalViewPr>
  <p:slideViewPr>
    <p:cSldViewPr snapToGrid="0" snapToObjects="1">
      <p:cViewPr varScale="1">
        <p:scale>
          <a:sx n="85" d="100"/>
          <a:sy n="85" d="100"/>
        </p:scale>
        <p:origin x="114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23T23:50:57.522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723 11642 0,'0'0'15,"-17"17"-15,-1-17 16,36 0 15,-1 0-15,1 0-16,17 18 0,36-18 15,-36 18-15,18-18 16,35 17 0,-35-17-16,35-17 15,-35 17-15,0-18 16,-18 18-16,-17-18 16,0 18-16,-18-17 15</inkml:trace>
  <inkml:trace contextRef="#ctx0" brushRef="#br0" timeOffset="317.5667">1129 11448 0,'0'0'0,"18"17"0,34 1 16,1-18-1,0 18 1,-17-1-16,34 18 16,-35-17-16,1 0 0,-1-1 15,-17 1-15,-18 17 16,0-17-16,-53 35 15,17-18-15,1 0 16,-35 18-16,34-17 16,19-19-16,-1 1 15,0 0-15</inkml:trace>
  <inkml:trace contextRef="#ctx0" brushRef="#br0" timeOffset="4711.1342">27411 5398 0,'0'17'0,"0"-34"15,-18-36 1,1 0-16,-36-71 16,35 36-16,-17 0 15,-18-141-15,35 123 16,-17-141-16,17 141 16,36-35-16,17 106 15,36-1 1,-36 36-16,18 0 0,-18 18 0,36 0 15,-54 17 1,19 18-16,-36-36 16,0 1-16,0 0 15,0-1-15,-18 19 16,18-19-16,0 1 16,0-1-16,18 54 15,-1-36-15,1 36 16,0-54-16,-18 19 15,0-19-15,-18-17 16,-17 18 0,17-18-16,-17-18 15,17 1-15,18-1 16,0 0-16,-18 18 0</inkml:trace>
  <inkml:trace contextRef="#ctx0" brushRef="#br0" timeOffset="4882.6014">27922 4410 0,'18'0'16,"17"-18"-16,1 18 15,34-18-15,-35 1 16,1 17-1</inkml:trace>
  <inkml:trace contextRef="#ctx0" brushRef="#br0" timeOffset="4988.5764">28046 4533 0,'0'0'16,"17"35"-16,1-35 0,35 0 15,-18 0-15</inkml:trace>
  <inkml:trace contextRef="#ctx0" brushRef="#br0" timeOffset="5355.8591">28822 4322 0,'0'0'0,"-18"0"16,-35 0 0,36 35-16,-1-18 0,0 54 15,1-36-15,34 53 16,1-52-16,0-1 16,52 0-1,-34-17-15,-1-18 0,0 0 0,0 0 16,36-35-1,-53-1-15,-18 1 0,0-35 16,-53-36 0,17 70-16,1 1 15,-88-35-15,52 70 16,36 53 0,35-36-16,0 18 15</inkml:trace>
  <inkml:trace contextRef="#ctx0" brushRef="#br0" timeOffset="5500.7144">29281 4516 0,'0'-18'16,"0"0"-16,-18 18 15</inkml:trace>
  <inkml:trace contextRef="#ctx0" brushRef="#br0" timeOffset="5879.3899">29598 4392 0,'0'0'15,"0"-35"-15,-18 17 0,-17-17 16,0 17-16,0 18 15,-1 18-15,19 0 0,-1 17 16,18 0 0,18 18-16,-1-35 15,36 17-15,0-35 16,-18 18-16,-17-18 16,0-18-16,-1 18 0,1-35 15,0 17 1,-18-17-16,0 17 15,-18 0 1,36 36 0,-1 0-1,1 17-15,0-17 0,17 35 16,-18-36 0,19 36-16,-19-35 15,19 17-15,-19-17 16</inkml:trace>
  <inkml:trace contextRef="#ctx0" brushRef="#br0" timeOffset="6241.3838">29880 4551 0,'0'0'0,"0"-18"0,18-17 15,-18 17-15,0 1 16,18 17-16,-1 17 16,1 19-1,-1-1-15,1 18 16,-18-18-1,18 36-15,-18-36 16,17 18-16,-17-36 16,0 1-16,-17 0 15,-1-18-15,-17 0 16,17 0-16,1-18 16,-1-17-1,18 0-15,0 17 16,18-17-16,17-36 15,0 53-15,0-52 16,-17 35-16,0 17 16,-18-17-16,0 17 0,0-17 0,0 17 15,-36 0-15,19 1 16,-1 17-16,-35 17 16,18 19-1,17-19 1</inkml:trace>
  <inkml:trace contextRef="#ctx0" brushRef="#br0" timeOffset="10806.046">10301 9666 0,'0'18'32,"0"17"-17,0-17-15,0 52 16,0-34-16,0 16 16,18 72-1,-18-71-15,0 70 16,17-87-16,1 34 15,-18-35-15,18-17 16,-18 0-16,17-18 16,-17-18-1</inkml:trace>
  <inkml:trace contextRef="#ctx0" brushRef="#br0" timeOffset="11239.133">10107 9984 0,'-18'0'0,"36"0"46,-18-18-46,0 0 0,18-17 16,-1 17-16,1-17 16,0 0-16,-18 17 15,35-17-15,-17 17 16,-1 1-16,1-1 16,-1 18-16,-17-18 0,36-17 15,-19 35-15,1-18 16,0 18-16,-1-17 15,1 17 1,0 17 0,-1 19-1,1-1-15,17 18 16,0-35-16,-17-1 16,17 1-16,-17 0 15,17-18-15,-17 0 0</inkml:trace>
  <inkml:trace contextRef="#ctx0" brushRef="#br0" timeOffset="20448.6284">2152 12700 0,'0'-18'16,"0"1"-16,18 34 31,17 54-15,-17-36-1,-1 18-15,1 0 0,17 0 16,-17 0-16,-1 0 0,1 0 16,0-18-16,17 36 15,-17-54-15,-18 1 0,17-1 16,1-17-16,-18-17 16,0-54-1,0 36-15,0-18 16,0-35-16,0 35 15,0-35-15,0 70 16,0 0-16,0 1 16,0 34-1,0 1 1</inkml:trace>
  <inkml:trace contextRef="#ctx0" brushRef="#br0" timeOffset="20766.7822">2734 13088 0,'-18'0'0,"18"18"16,0-1-16,0 1 15,18 17 1,-18-17-16,18 0 15,-1-1-15,1-17 0,0 0 16,-1 0-16,1-17 16,-18-1-16,0 0 15,-18-17-15,-17 0 16,17 35-16,-35-36 16,36 36-16,-1 0 15,0-17-15,1 17 0,34 0 16,19 0-1</inkml:trace>
  <inkml:trace contextRef="#ctx0" brushRef="#br0" timeOffset="21215.6323">3298 12929 0,'18'0'15,"0"0"1,17 0 0,0 0-16,-17 0 0,17 0 15,1 0-15,16 0 16,-16 18-16,-19-18 16</inkml:trace>
  <inkml:trace contextRef="#ctx0" brushRef="#br0" timeOffset="21349.395">3404 13106 0,'0'0'16,"0"17"-16,18-17 0,0 0 15,17 0-15,-17 0 0,17-17 16,18 17 0,-18 0-16</inkml:trace>
  <inkml:trace contextRef="#ctx0" brushRef="#br0" timeOffset="22022.8068">4322 12876 0,'-36'-17'16,"72"34"-16,-89-34 0,35-1 16,0 18-16,1 0 15,-1 0-15,18 35 16,0 1-16,0-1 16,53 88-1,0-52-15,35-36 16,18 1-1,-18-36 1,-53-18-16,54-17 16,-54-1-16,-17 1 0,-1-53 15,-17 35-15,-17 18 16,-36-54-16,0 54 16,17 0-16,-17 0 15,-52 17-15,69 18 16,-17 0-16,18 18 15,18 17-15,-1 35 0</inkml:trace>
  <inkml:trace contextRef="#ctx0" brushRef="#br0" timeOffset="23356.9825">2011 13917 0,'0'35'16,"0"-17"-16,0 17 16,17 18-16,1-18 0,17 89 15,-17-71-15,35 53 16,-35-53-16,17 0 16,-17-36-1,-1 1-15,1-18 16,-1-53-1,-17 18-15,0-18 16,0-53-16,0 53 0,0 0 16,0-35-1,-17 53-15,17 17 0,0-17 16,0 17-16,0 0 16,17 18-16</inkml:trace>
  <inkml:trace contextRef="#ctx0" brushRef="#br0" timeOffset="23557.3409">2558 14376 0,'0'0'0,"0"17"0,-18 54 16,18-36-16,0 0 15,0-17-15,0 17 0,18-17 16,-1-18 0,1 0-1</inkml:trace>
  <inkml:trace contextRef="#ctx0" brushRef="#br0" timeOffset="23882.4693">3104 14129 0,'0'17'15,"18"-17"-15,17 0 16,-17 0-16,0 0 16,17 0-16,-17 0 15,-1 0-15,1 0 0,-18 18 16</inkml:trace>
  <inkml:trace contextRef="#ctx0" brushRef="#br0" timeOffset="23990.8257">3122 14340 0,'0'0'16,"18"0"-16,17 0 0,0-17 16,1 17-1,16-35-15</inkml:trace>
  <inkml:trace contextRef="#ctx0" brushRef="#br0" timeOffset="24665.1587">4216 14058 0,'0'0'0,"-18"0"0,-17 0 16,17 0-16,1 18 15,-1-1 1,0 36-16,18-17 16,18 34-16,-18-34 15,53 34-15,-36-35 16,54 1-16,-36-36 15,1 0-15,-1 0 16,18-18-16,-36 0 16,1-17-16,-18 17 15,0-52-15,-18 35 16,-35-18-16,18 17 16,-18 1-1,18 17-15,0 1 16,17 17-16,36 0 15,17 35 1,-17-17-16</inkml:trace>
  <inkml:trace contextRef="#ctx0" brushRef="#br0" timeOffset="24791.6837">4692 14182 0,'-18'0'16,"18"17"0</inkml:trace>
  <inkml:trace contextRef="#ctx0" brushRef="#br0" timeOffset="25253.7691">5009 14023 0,'0'0'15,"0"-18"-15,18 1 0,-36-1 16,18 0-16,-35 1 16,18 17-16,-1 0 15,-17 35-15,17-17 16,0 35-16,18-18 15,0 0-15,0-17 0,36 35 16,-19-36 0,1-17-16,0 18 0,17-18 15,0-18-15,-17 1 16,-1-19 0,-17 19-16,18-36 15,-18 35-15,0-35 16,0 36-16,0-1 0,-18 0 15,1 36 1,17 17 0,17 1-16,-17 34 15,18-35 1,0 36-16,-1-36 16,-17 1-16,36-1 15,-19-18-15,18 1 16,-17-18-16</inkml:trace>
  <inkml:trace contextRef="#ctx0" brushRef="#br0" timeOffset="25670.7143">5274 13988 0,'0'0'0,"-18"0"15,18 35-15,0-17 16,0-1-16,36 18 16,-1 1-16,0-1 15,1 0-15,-19-17 16,18 17-16,-35 1 16,18-1-16,-18-18 15,-18 1-15,1 17 16,-1-17-16,1-18 15,-36 0 1,17-18-16,36-17 16,0 17-16,18-52 15,0 35-15,-1 17 16,19-17-16,-19-1 16,-17 1-16,18 0 0,-18-36 15,0 54-15,-18-36 16,1 35-16,-1 18 15,-35-18-15,35 36 16,1-18-16,-1 18 16</inkml:trace>
  <inkml:trace contextRef="#ctx0" brushRef="#br0" timeOffset="26272.4581">5786 14023 0,'0'0'0,"0"18"16,17 52 0,1-35-16,-1 1 15,1 17-15,17 17 16,-17-35-16,17 18 15,-35-17-15,18-36 0,-18 17 16,18-17 0,-1-17-16,1-19 15,0-17-15,-18 1 16,0-19-16,0 36 16,0-54-1,0 54-15,-18 18 0,18-19 16,0 19-16,0 34 15,0 1-15</inkml:trace>
  <inkml:trace contextRef="#ctx0" brushRef="#br0" timeOffset="26655.6752">6315 14305 0,'0'18'16,"0"-1"-16,0 19 15,17-19-15,-17 1 16,18-18-16,0 18 0,-1-18 16,19 0-1,-19 0 1,1-36-16,-18 19 16,-18-19-16,1 1 15,-1 18-15,-17-1 16,17 18-16,-17 0 15,17 0-15,0 18 0,18-1 16</inkml:trace>
  <inkml:trace contextRef="#ctx0" brushRef="#br0" timeOffset="27267.0574">7497 14129 0,'-18'17'16,"36"-34"-16,-54 34 0,54-17 15,35 0 1,-18 0-16,53 0 16,-35-17-16,35 17 15,-52 0 1,17 0-16,-36 0 15,1 0-15</inkml:trace>
  <inkml:trace contextRef="#ctx0" brushRef="#br0" timeOffset="27416.168">7655 13988 0,'18'88'16,"-36"-176"-16,36 229 0,17-71 15,-17-34-15,17 34 16,-17-35 0</inkml:trace>
  <inkml:trace contextRef="#ctx0" brushRef="#br0" timeOffset="27973.409">8784 13917 0,'-35'0'16,"70"0"-16,-88 0 0,36 18 0,-1 35 16,18-18-16,0 0 15,0 0-15,18 18 0,17 0 16,0-35-16,18 17 16,-35-35-16,-1 0 15,36 0-15,-35-35 16,-18 17-16,0-17 15,0 0-15,0 17 0,-18-17 16,-17-18 0,0 35-16,-1-17 15,19 35-15,-1-18 0,18 36 16,-17 0-16,34-1 16,1 1-16</inkml:trace>
  <inkml:trace contextRef="#ctx0" brushRef="#br0" timeOffset="28129.0334">9172 14041 0,'-17'0'16,"34"0"-16,-34 17 0,-1-17 15,18 18-15,18-18 16</inkml:trace>
  <inkml:trace contextRef="#ctx0" brushRef="#br0" timeOffset="28419.3279">9384 14005 0,'0'0'0,"-18"18"15,18 0-15,0 34 16,0-34-16,0 17 16,18-17-16,35 17 15,-36-17-15,36 0 16,-35-18-16,0-18 0,17 18 16,-17-18-16,-1-17 15,-17 17-15,0 1 0,0-1 16,-17 0-16,-1 1 0,18-1 15,-18 1-15,-17 17 16,17-18-16,1 18 16</inkml:trace>
  <inkml:trace contextRef="#ctx0" brushRef="#br0" timeOffset="28686.1543">9790 13882 0,'35'0'16,"-70"0"-16,88 17 0,-36-17 16,18 36-1,-17-19-15,-18 1 0,18 17 16,-18 1-16,-18-1 16,0-18-16,18 1 0,-17 17 15,-1-17-15,1 0 16,17-1-16,35 1 15,-18 0-15,19-18 16,-1 17-16,0-17 0,1 18 16,16-18-16,-34 0 15</inkml:trace>
  <inkml:trace contextRef="#ctx0" brushRef="#br0" timeOffset="29409.0634">10760 13847 0,'-36'0'0,"72"0"0,-89 0 16,18 0-16,17 17 16,0 1-16,1 17 0,-19 36 15,36-18-15,0 35 16,18-35-16,17-18 15,36 18-15,-36-35 16,53-1-16,-52-17 16,52 0-16,-35-17 15,-36-19-15,19 19 0,-1-54 16,-17 36-16,-36-36 16,0 36-1,-35-36-15,0 18 16,18 18-16,-18 18 15,18-1-15,-18 0 0,18 18 16,-1 0-16,1 18 0,-35 17 16,70-17-16,-18 52 15,18-34-15,35 17 16,-17-18-16,52 0 16,-34-17-16,52-1 15,-53-17-15,-17 0 16,17 0-16,0 0 15,-17-17-15,0 17 0,-1 0 16,1 0-16</inkml:trace>
  <inkml:trace contextRef="#ctx0" brushRef="#br0" timeOffset="29570.0678">11430 14164 0,'0'0'16,"0"71"-16,-18-36 0,18 0 16,0 18-1,0-18-15,0 1 0</inkml:trace>
  <inkml:trace contextRef="#ctx0" brushRef="#br0" timeOffset="33340.9514">3933 14111 0,'-17'18'16,"34"-18"62,1 17-63,0-17 1,-1 0 0,19 0-16,-19 0 15,1 0-15,17 0 16,1 0-1,-19 0-15,18 0 16,-17 0 0,0 0-16,17 0 15,-17 0-15,-1 0 0,36 0 16,-18 0-16,-17 0 16,17 0-16,1 0 15,-1 0-15,0 0 16,0 0-16,18 0 15,-17 0-15,17 0 16,-18 0-16,18 18 16,-36-18-16,36 0 15,-17 0-15,17 0 16,-18 0-16,-18 0 16,19 0-16,-19 0 15,36 0-15,0 0 16,-18 0-16,1 0 15,17 18 1,-36-18-16,54 0 16,-53 0-16,17 0 0,18 0 15,0 0 1,-36 0-16,19 0 0,-1 0 16,18 0-1,-36 0-15,19 0 0,-19 0 16,36 0-16,-35 0 15,-1 0-15,1 0 0,0 0 16,-1 0-16,1-18 0,0 18 16,17 0-16,-17 0 0,35 0 15,-36 0-15,1 0 16,17 0-16,-17 0 16,17-18-16,0 18 15,1-17-15,-19 17 16,36 0-16,-35 0 15,17 0-15,-17 0 16,-1 0-16,19 0 16,-19 0-16,1 0 0,-1 0 15,1 0-15,0 0 16,-1 0-16,1 0 16,0-18-16,-1 18 15,1 0-15,0 0 16,-1 0-1,1 0 1,0 0 0,-1 0-1,1 0 1,-1 0 0,1 18-1,0-18-15,-1 0 16,1 0-1,0 0 1,-1 0 15,-17-18 94,-17 18-109,-1 0 0</inkml:trace>
  <inkml:trace contextRef="#ctx0" brushRef="#br0" timeOffset="34308.2414">6685 14111 0,'0'18'16,"18"-18"-16,-1 0 0,36 17 15,-17-17 1,87 18-16,-70 0 16,0-18-16,17 0 0,54 17 15,17-17 1,-70 18-16,70-18 16,-71 0-16,36 0 15,-53 0-15,0 0 16,0 0-16,-35 0 15,17 0-15,-18 0 16,-17 18 0,-17-18-1</inkml:trace>
  <inkml:trace contextRef="#ctx0" brushRef="#br0" timeOffset="40864.1025">9225 6350 0,'0'18'78,"0"-1"-78,-17 36 15,-1-35-15,0 35 16,18-18-16,-17 18 16,17-18-1,0 1-15,0 16 16,17-34-16,-17 0 0,36 17 15,-19-35 1,1 18-16,17-1 16,0-17-16,1 0 15,-19 18-15,19-18 16,-19 0-16,1 0 16</inkml:trace>
  <inkml:trace contextRef="#ctx0" brushRef="#br0" timeOffset="41115.32">9454 6703 0,'18'0'31,"0"17"-31,-1 1 15,1-18-15,-18 18 0,18-1 16,-18 36 0,0-35-16,0 35 15,0-18-15,-18-17 16,0-1-16,-17 1 16,17-18-1,1 0-15</inkml:trace>
  <inkml:trace contextRef="#ctx0" brushRef="#br0" timeOffset="41686.9335">9225 5556 0,'-17'0'15,"-1"36"1,0-19-16,1 1 16,-1-1-16,0 19 0,18-19 0,0 36 15,0-17 1,0-19-16,18 1 0,0-1 15,17 1-15,0-18 16,0 0-16,1 0 0,17 0 16,-18-18-16,-17 1 0,-1 17 15</inkml:trace>
  <inkml:trace contextRef="#ctx0" brushRef="#br0" timeOffset="41864.7384">9313 5733 0,'18'35'16,"-36"-70"-16,36 105 0,-18 18 15,0-52-15,0-1 0,0 36 16,18-36-16,-18 18 16,0-36-16,17-17 15,1 18-15</inkml:trace>
  <inkml:trace contextRef="#ctx0" brushRef="#br0" timeOffset="42160.1831">9507 5803 0,'0'0'0,"-17"35"16,17-17-16,0 17 15,0 1-15,17-1 0,19 36 16,-19-54 0,54 1-1,-36-18-15,-17 0 0,35-35 16,-36-1-16,1 19 16,-18-19-16,0 1 0,-18 17 15,-17-17-15,0 17 16,-1 1-16,-16-1 15,16 18-15,1 18 16,17-18-16</inkml:trace>
  <inkml:trace contextRef="#ctx0" brushRef="#br0" timeOffset="44018.3891">2081 14870 0,'-17'0'16,"34"0"-1,1 0-15,53 17 16,-18-17-16,-1-17 16,19 17-16,-18 0 0,17-18 15,1 18-15,52 0 16,-70 0-16,36 0 15</inkml:trace>
  <inkml:trace contextRef="#ctx0" brushRef="#br0" timeOffset="49244.7328">9719 9155 0,'0'-18'16,"-18"18"46,18 18-46,-17-18 0,17 17-16,17-17 15,-17 18 1,18-18 0,0-18-16,-18 1 31,-18-1-31,0 18 15,1-18 1,-19 18-16,19 0 16,17 18-16,-18 0 0,18-1 15,18 1 1,17-18 0,-17-18-1,17 1-15,-17 17 16,-1-18-16,-17 0 15,0 1 1,-17 17-16,-1 0 16,0 0-16,1 17 15,-1-17-15,0 18 0,1-18 16,17 18-16,17-18 31,1 0-15,0 0-16,-1 0 0,-17-18 0,18 18 15,-18-18 1,0 1 0,-18 17-1,1 0-15,-1 0 16,0 0 0,18 17-1,18 1-15,0-18 16,-1 0-16,1 0 15,0 0-15,-36 0 32,0-18-17,1 1 1,-1 17-16,0 0 0,1 0 16,34 0 15,1 17-16,0-17-15,-1 0 0,1 0 16,0 0-16,-1 0 16,-17 18-16,18-18 109,-18 18-109,18-18 47,-36 0-16,36 0 32,-18-18-32,0 0 0,-18 18-15,0 0-1,1 18 1,17 0 0,17-18-16,1 0 15,0 0 1,-1 0 0</inkml:trace>
  <inkml:trace contextRef="#ctx0" brushRef="#br0" timeOffset="53839.5618">2099 15416 0,'0'-17'16,"0"-1"-1,0 36 16,18 17-31,-1 0 16,54 71-16,-53-53 16,17 18-16,18 34 15,-18-69-15,0 17 16,-17-36-16,17 1 16,-17-18-16,-1 0 15,-17-18 1,0-52-1,0 34-15,0-52 16,-17 35-16,-1-35 16,18 35-16,0 18 0,0 0 15,0 17-15,18 0 16,-1 18 0</inkml:trace>
  <inkml:trace contextRef="#ctx0" brushRef="#br0" timeOffset="54227.71">2681 15716 0,'0'0'15,"18"0"-15,-1 0 0,19 18 16,-19 0-16,1-1 16,0 1-1,-18-1-15,0 19 0,0-19 16,0 19-16,-18 17 15,18-36-15,0 18 16,18-17 15,17-18-31,0 0 16,18 0-16,-35 0 16,-1 0-16,1 0 15</inkml:trace>
  <inkml:trace contextRef="#ctx0" brushRef="#br0" timeOffset="54460.9813">3298 15487 0,'18'18'0,"0"-1"16,-1-17-16,36 18 15,-35-18-15,0 18 16,-36-1-16</inkml:trace>
  <inkml:trace contextRef="#ctx0" brushRef="#br0" timeOffset="54570.9396">3404 15699 0,'0'0'16,"18"0"-16,17 17 0,-17-17 0,0 0 15,17 0-15</inkml:trace>
  <inkml:trace contextRef="#ctx0" brushRef="#br0" timeOffset="55551.8673">4198 15275 0,'0'0'0,"-18"0"0,1 0 16,-1 18-16,1 0 0,-1 34 15,18-16-15,0 52 16,35-17-1,0-36-15,18 35 16,-17-70-16,-1 18 16,0-18-16,0 0 0,36-35 15,-53 17-15,-1-17 0,1 17 16,-18-52-16,0 34 16,-35-17-1,17 18-15,-35 0 16,18 17-16,17 1 0,-17 17 15,17-18-15,1 18 16,17 18-16,35-1 16</inkml:trace>
  <inkml:trace contextRef="#ctx0" brushRef="#br0" timeOffset="55684.7749">4745 15399 0,'0'17'16,"0"1"0,18-18-1</inkml:trace>
  <inkml:trace contextRef="#ctx0" brushRef="#br0" timeOffset="56147.5946">5045 15240 0,'0'0'16,"0"-35"-16,0 17 0,0 0 15,-18 18-15,18-17 0,-18 17 16,1 0-16,-36 17 15,35 1-15,-35 35 16,36-18-16,-1 18 16,18-35-16,18 35 15,-1-36-15,1 1 16,35-18 0,17 0-16,-52-18 15,35-17-15,-35 17 16,-1-34-16,-17 34 15,0 0-15,-17 1 16,-1-1 0,18 0-16,0 36 31,0 53-31,18-36 16,-1 35-16,1-34 15,-18-1-15,18 0 16,-1 1-16,1-1 0,17-18 15,-17-17-15</inkml:trace>
  <inkml:trace contextRef="#ctx0" brushRef="#br0" timeOffset="56530.0849">5292 15328 0,'0'0'0,"0"35"15,35 18 1,-17-17-16,35 52 16,-18-70-1,0 52-15,-17-52 16,-1 17-16,-17-17 16,-17-18-1,-19 0-15,1 0 16,0-36-1,17 1-15,-17-18 16,35 36-16,0-19 0,18-17 16,-18 18-16,17 17 15,1-17-15,0 17 0,-1-17 16,1-18-16,-18 36 16,0-1-16,-35 0 15,17 18 1,0 0-16,1 0 0,-19 36 15</inkml:trace>
  <inkml:trace contextRef="#ctx0" brushRef="#br0" timeOffset="57131.717">5856 15293 0,'0'-18'16,"0"36"-16,0-18 0,18 18 16,-18 17-16,17 0 15,1 0-15,17 54 16,-17-54-16,0 0 0,17 18 15,0-35 1,-17-18 0,-1-36-1,-17-34 1,18 35-16,-18-54 16,0 54-16,18 0 15,-18 17-15,17 18 16,1 0-16</inkml:trace>
  <inkml:trace contextRef="#ctx0" brushRef="#br0" timeOffset="57283.7421">6368 15575 0,'0'0'15,"0"35"-15,0-17 0,0 0 0,0 17 16,17-17-16,-17 17 15,18-35 1</inkml:trace>
  <inkml:trace contextRef="#ctx0" brushRef="#br0" timeOffset="57541.8547">6862 15399 0,'0'0'0,"17"0"15,18 0-15,-17 0 0,0 0 16,35 0-16,-36 0 15,1 0-15,0 0 0,-1 0 32</inkml:trace>
  <inkml:trace contextRef="#ctx0" brushRef="#br0" timeOffset="57691.4337">6967 15275 0,'0'0'16,"0"71"-16,0-36 0,0 0 0,0 54 16,18-54-16,-18 18 15</inkml:trace>
  <inkml:trace contextRef="#ctx0" brushRef="#br0" timeOffset="58225.1526">7620 15275 0,'0'0'0,"-18"18"0,1 17 16,-1-17-16,18 17 15,18 36-15,-1-54 16,36 36 0,-35-53-16,17 18 0,18-18 15,-35 0-15,35-18 16,-36 18-16,1-17 15,-18-36-15,0 35 16,-35-35-16,17 18 16,0 17-16,-17 1 15,0-1 1,17 18-16,1 18 16,34-1-16</inkml:trace>
  <inkml:trace contextRef="#ctx0" brushRef="#br0" timeOffset="58365.9446">8096 15416 0,'-17'18'16,"-1"-18"-1</inkml:trace>
  <inkml:trace contextRef="#ctx0" brushRef="#br0" timeOffset="58659.2166">8326 15328 0,'-18'0'15,"36"0"-15,-36 18 0,0 17 16,18 0-1,18 18-15,0-17 16,-1-19-16,1 1 16,-1 0-16,1-1 0,35-17 15,-35 0-15,17 0 16,-35-17-16,0-1 16,0 0-16,-18-35 15,1 36-15,-1-19 16,0 19-16,1 17 15,-19-36-15</inkml:trace>
  <inkml:trace contextRef="#ctx0" brushRef="#br0" timeOffset="58910.7724">8573 15311 0,'52'17'16,"-104"-34"-16,122 52 15,-35 0-15,-17-17 0,35 17 16,-35-17-16,-1 17 16,-17 0-1,0-17-15,-17 0 16,-1-1-16,0 1 16,18-1-16,0 1 15,53 0 1,-35-18-16,17 17 15,-17-17-15,-1 0 16,1 0-16</inkml:trace>
  <inkml:trace contextRef="#ctx0" brushRef="#br0" timeOffset="59660.935">9578 15363 0,'-18'-35'15,"36"70"-15,-36-87 16,1 34-16,-1 0 16,0 1-16,1 17 15,-1 0-15,0 0 16,1 35-16,-1 18 15,18-18-15,-17 18 0,17 35 16,17-52-16,18 34 16,1-35-1,34 1-15,-17-19 16,18-34-16,-18-1 16,17-17-16,-34-1 15,-19 1-15,-17 0 0,0-36 16,-17 36-16,-1-18 15,-17 18-15,17 0 16,-70-18-16,52 35 16,-52 18-16,35 0 15,18 18-15,17 17 16,18 0-16,18 18 16,0-18-16,70 1 15,-53-19-15,53 1 16,-35-18-16,0 0 15,-35 0-15,0 0 16,-1-18-16</inkml:trace>
  <inkml:trace contextRef="#ctx0" brushRef="#br0" timeOffset="59955.7407">10054 15452 0,'35'17'16,"-70"-34"-16,88 34 0,-53 1 0,18-18 16,-1 18-16,1-1 0,-18 1 15,18 0-15,-18-1 0,-18 54 16,0-54-16,1 36 15,17-17-15,-18-19 16,18 1-16,18-18 16,-1 17-16,1-17 15,17 0 1,-17 18-16</inkml:trace>
  <inkml:trace contextRef="#ctx0" brushRef="#br0" timeOffset="76572.7224">8414 14499 0,'0'-17'31,"17"17"-15,-17 17 15,0 1-16,18-1 1,-18 1 0,18-18-1,-1 0-15,19 18 16,-19-18-16,19 0 16,16 17-1,-16-17-15,70 0 16,-54 0-16,72 0 15,-54 0-15,72 0 16,-72 0-16,18 0 0,142 0 16,-54 18-1,0 0 1,-87-18-16,69 17 16,-69-17-16,-19 0 15,18 18-15,-17-18 0,105 18 16,-70-18-16,-18 0 15,18 0-15,0 0 0,53 0 16,-89 17-16,1-17 16,-36 0-16,18 18 15,18-18-15,-36 0 16,18 17-16,-36-17 16,1 0-16,0 0 0,-1 0 15,1 0 1,-18-17-1,0-1 1,0 1-16,0-1 16,-18 0-1,1 1-15,-1-1 16</inkml:trace>
  <inkml:trace contextRef="#ctx0" brushRef="#br0" timeOffset="77779.3206">9701 14640 0,'0'-17'16,"0"34"15,0 1-16,-17 0-15,17 17 16,-18-18-16,18 1 16,0 0-16,0 17 15,0-17-15,0-1 16,0 1-16,-18-18 31,1 0-15,-18 0-1,17 0-15,-35-18 16,35 18-16,-17 0 16,-18 0-16,18 0 0,-53 18 15,35-18-15,0 0 16,0 0-16,-71 0 16,54 0-16,-1 0 15,-17 0-15,18-18 0,-19 18 16,-69 0-16,69 18 15,1-18-15,0 0 0,-106 18 16,106-18-16,0 0 16,-71 0-1,-88 0-15,124 0 16,-1-18 0,71 18-16,-70-18 15,70 18-15,-53 0 16,53 0-16,-53 0 15,53 0-15,-17 0 16,17 0 0,0 0-16,18 0 15,17 0-15,-17 0 16,35-17-16,0-1 31,17 18-15,-17 18 15,-17-18-15,-1 17-16,18 1 15,-18-18-15,1 18 94,17-1-94,-18 1 16,18 0-16,-18-1 15,18 1-15,0-1 16,0 1-16,0 0 31,-17-18 0,-1 0-15</inkml:trace>
  <inkml:trace contextRef="#ctx0" brushRef="#br0" timeOffset="78036.1277">6050 14905 0,'0'0'16,"18"35"-16,-1-17 16,1-1-16,-18 1 0,18 0 15,-1-1-15,-17 1 0,36 17 16,-19-17 0,1-18-1,0 0-15,-1-35 16,1 17-16,17 0 15,-35 1-15,18 17 16</inkml:trace>
  <inkml:trace contextRef="#ctx0" brushRef="#br0" timeOffset="79253.6376">3422 16616 0,'0'0'0,"0"17"0,18-17 15,-1 0-15,1 0 0,52 0 16,-17 0 0,-17-17-16,-1 17 0,0 0 15,18 0-15,-53 17 16</inkml:trace>
  <inkml:trace contextRef="#ctx0" brushRef="#br0" timeOffset="79371.1144">3510 16880 0,'0'0'16,"35"0"-16,-17 0 0,17 0 15,1 0-15,-1 0 0,0-17 0</inkml:trace>
  <inkml:trace contextRef="#ctx0" brushRef="#br0" timeOffset="82790.8099">4621 16633 0,'0'-17'0,"-17"17"16,-1-18-16,0 18 0,1-17 16,-1 17-16,1 0 0,-19 35 15,19 0 1,17 36-16,0-18 16,17 35-16,1-53 15,0 0-15,17-17 0,18 17 16,0-35-16,0-17 15,-18-1 1,18-35-16,-36 18 0,-17-36 16,0 36-1,-35-18-15,18 18 16,-19 17-16,-34-17 16,52 17-16,-17 1 15,17 17-15,0 0 16,18 17-16,0 1 15,18-18-15,35 17 16,-18-17-16</inkml:trace>
  <inkml:trace contextRef="#ctx0" brushRef="#br0" timeOffset="82907.0479">5009 16704 0,'0'18'15</inkml:trace>
  <inkml:trace contextRef="#ctx0" brushRef="#br0" timeOffset="83352.6722">5398 16616 0,'0'-35'16,"0"17"-16,-18 0 15,0 1-15,-17-1 16,17 18-16,-17 18 16,-18-1-1,35 19-15,1-1 16,17 0-16,-18 0 15,18-17-15,35 35 16,-17-53-16,17 18 16,1-18-16,17-18 15,-36 0-15,36-17 16,-53 17-16,18-35 16,-18 36-16,0-1 15,-18 1-15,18-1 0,-17 0 16,-1 18-16,18 18 15,-18 35 1,18-18-16,18 53 16,0-52-16,-1 17 15,1 17-15,-1-35 16,19 1-16,-19-19 16,19 1-16</inkml:trace>
  <inkml:trace contextRef="#ctx0" brushRef="#br0" timeOffset="83762.7675">5609 16598 0,'0'-17'0,"0"34"0,-17-34 15,17 34 1,17 36-1,1 0-15,-1-18 0,1 1 16,0-1-16,17 0 0,-17 0 0,-1 1 16,1-1-1,-18-17-15,0-1 0,-18 1 16,-17 0 0,0-18-16,-1-18 15,1 0 1,35 1-16,0-19 0,18 19 15,17-54-15,-17 54 16,35-54-16,-36 36 16,19-18-16,-19 17 15,-17 1-15,0 18 16,-17-1-16,-1 18 16,0 0-16,-17 0 15,35 18 1,0-1-16,18-17 15</inkml:trace>
  <inkml:trace contextRef="#ctx0" brushRef="#br0" timeOffset="83952.1789">5997 16722 0,'18'35'0,"-36"-70"0,54 105 16,-1-34-16,-18-19 16,19 1-16,-19-1 15,19 1-15,-19-18 0</inkml:trace>
  <inkml:trace contextRef="#ctx0" brushRef="#br0" timeOffset="84108.9967">6191 16757 0,'-35'35'15,"17"-17"-15,18 17 0,-35 18 16,35-18-16,-18-17 16,18 35-16,0-35 15</inkml:trace>
  <inkml:trace contextRef="#ctx0" brushRef="#br0" timeOffset="84453.4285">6491 16598 0,'-35'53'15,"70"-106"-15,-88 141 0,36-52 0,17-1 16,0 36-16,0-36 16,52 0-1,-16-35-15,17 18 16,-18-36-16,-17 0 0,35-34 16,-36-19-1,-34 18 1,-36 18-1,0-1-15,35 19 16,-35 17 0,35 0-16,1 0 0,34 35 15,1-35-15,0 18 16</inkml:trace>
  <inkml:trace contextRef="#ctx0" brushRef="#br0" timeOffset="84580.7156">6826 16722 0,'18'0'15,"-36"0"1</inkml:trace>
  <inkml:trace contextRef="#ctx0" brushRef="#br0" timeOffset="85165.6222">7073 16757 0,'0'0'0,"-17"-18"15,-1 18 1,0 18 0,18 17-1,0 1-15,0-19 16,18 18-16,0-17 0,-1 0 15,36 17 1,-35-35-16,35 0 16,-36 0-16,19-18 15,-36 1-15,17 17 0,-17-18 16,0 0-16,0-17 0,-35-18 16,17 36-16,-35-19 15,36 19 1,-19-19-16,19 36 15,-1-17 1,36 17-16</inkml:trace>
  <inkml:trace contextRef="#ctx0" brushRef="#br0" timeOffset="85443.2749">7355 16598 0,'36'0'16,"-72"0"-16,72 18 16,-1-1-16,-17-17 15,-1 36-15,1-19 16,-18 36-16,0-35 16,0 53-16,-18-54 15,18 36 1,0-35-16,18-1 15,0 1-15,-1-18 16,18 0-16,-17 0 0,17 18 16,18-1-1,-35-17-15,0 0 0</inkml:trace>
  <inkml:trace contextRef="#ctx0" brushRef="#br0" timeOffset="85882.3015">7920 16757 0,'0'0'15,"0"18"-15,0-1 0,35 1 16,-17 0 0,-1-18-16,1 17 0,0-17 15,-1 18-15,36-18 16,-35 0-16</inkml:trace>
  <inkml:trace contextRef="#ctx0" brushRef="#br0" timeOffset="86020.7611">8043 16722 0,'-17'35'0,"34"-70"0,-52 105 15,17-34-15,1-19 16,17 1-16,-18-1 0,18 1 0,0 0 15</inkml:trace>
  <inkml:trace contextRef="#ctx0" brushRef="#br0" timeOffset="86660.8939">8520 16616 0,'0'0'0,"-18"0"0,0 0 16,-17 17-16,17 1 15,-17 70-15,35-52 16,0 17-16,18 52 16,-1-69-16,54 17 15,-18-36-15,53-17 16,-53-17-16,70-19 16,-70 1-16,18-53 15,-54 53-15,1-54 16,-18 54-1,-71-36-15,36 36 0,-18 18 16,-17-1-16,17 0 16,-53 18-16,53 18 15,-18 17-15,54-17 16,17 52 0,17-52-16,54 35 15,-18-35-15,53 17 16,-71-35-16,71 18 15,-53-18-15,17 0 16,-35 0-16</inkml:trace>
  <inkml:trace contextRef="#ctx0" brushRef="#br0" timeOffset="86800.1817">9225 16880 0,'0'0'15,"0"53"-15,0-35 0,0 0 16,0-1-16,18 1 0,-18 0 16</inkml:trace>
  <inkml:trace contextRef="#ctx0" brushRef="#br0" timeOffset="87144.946">9860 16775 0,'18'17'16,"-36"-34"-16,53 34 0,18-17 16,0 0-16,-17 0 0,16 0 15,-16 0-15,34 0 16,-34 0-16,16 0 15</inkml:trace>
  <inkml:trace contextRef="#ctx0" brushRef="#br0" timeOffset="87289.8608">10142 16722 0,'0'0'15,"0"53"-15,0-18 0,18 35 16,0-17-1,-1 18-15,1-53 16,35 34-16</inkml:trace>
  <inkml:trace contextRef="#ctx0" brushRef="#br0" timeOffset="87781.4761">10795 16669 0,'0'0'0,"-18"70"0,1-17 15,17 53-15,0-71 16,0 1-16,17 17 0,19-36 15,-19 1-15,19-18 16,16 0-16,37-18 16,-54 1-16,36-36 15,-54 35-15,1-53 16,-18 19-16,0 16 0,-18 19 16,-52-54-1,34 53-15,1 1 0,0 17 16,-1 0-16,1 0 0,0 35 15,35-17-15,0-1 16</inkml:trace>
  <inkml:trace contextRef="#ctx0" brushRef="#br0" timeOffset="87923.1511">11430 16898 0,'0'18'16,"-18"-18"-16,1 0 16</inkml:trace>
  <inkml:trace contextRef="#ctx0" brushRef="#br0" timeOffset="88251.5755">11677 16704 0,'0'0'0,"-35"18"16,17-1-16,-17 19 15,17-1 1,18 0-16,18 36 16,-1-54-16,19 36 15,-1-35-15,0-18 16,1 0-16,-1 0 0,18-18 15,-18 1-15,-17-1 0,-1-35 16,-17 35 0,0-17-16,-35 0 15,17 0-15,-52-18 16,35 35-16,-1 0 0,19 1 16,-36 17-1,35 0-15,18 17 16</inkml:trace>
  <inkml:trace contextRef="#ctx0" brushRef="#br0" timeOffset="88563.7943">12047 16651 0,'-17'0'15,"17"-18"-15,17 18 16,36 0 0,0 36-16,-18-19 15,-17 1-15,0 17 16,-1 1-16,-34 17 16,-1-18-16,0 0 0,-17 18 15,18-35 1,17 17-16,0-17 15,17-1-15,1-17 16,35 0-16,-18 0 16,-17 0-16,17 0 15,-17 0-15</inkml:trace>
  <inkml:trace contextRef="#ctx0" brushRef="#br0" timeOffset="89075.1927">12735 16739 0,'-35'0'0,"70"0"0,-88 0 16,18 36-16,17-1 16,18 0-16,0 18 0,18-18 15,0 1 1,-1 17-16,54-1 0,-18-34 16,-18-18-16,0 18 0,18-18 15,18-18-15,-36 0 16,18-34-1,-53 16-15,18 1 0,-36-18 16,18 18-16,-53-36 16,18 36-16,-36-18 15,18 35-15,-17 18 16,35 0-16,-18 36 16,35-1-16,0 36 15,18-36 1,0 35-16,18-52 15,35 17-15,-18-17 16,53 0-16,-52-18 16,-1-18-16,18 18 15,0-18-15,-18 1 16</inkml:trace>
  <inkml:trace contextRef="#ctx0" brushRef="#br0" timeOffset="89341.4675">13335 16898 0,'0'0'16,"35"18"-16,-17-1 0,0 19 16,-18-19-16,0 19 15,0-19-15,0 1 16,0 17-16,0-17 15,0-1-15,17-17 16,1 18-16,-1-18 16,1 0-1,35 0-15,-35-18 16,-1 18-16,19-17 16</inkml:trace>
  <inkml:trace contextRef="#ctx0" brushRef="#br0" timeOffset="89997.7717">3757 17921 0,'0'18'0,"35"-18"16,1 0-16,-1 0 16,0-18-16,0 18 15,18 0-15,-17-18 16</inkml:trace>
  <inkml:trace contextRef="#ctx0" brushRef="#br0" timeOffset="90116.6731">3881 18150 0,'35'18'0,"-70"-36"0,87 36 16,19-18-16,-36-18 15,1 1-15</inkml:trace>
  <inkml:trace contextRef="#ctx0" brushRef="#br0" timeOffset="90731.1553">4868 17903 0,'0'0'0,"-35"18"0,0 0 0,17-18 16,-17 53 0,17-36-16,1 19 15,17 17-15,0-18 0,35 18 16,-17-36-16,52 19 16,-35-36-16,36-18 15,-53 0-15,17 1 16,-18-1-16,1-17 0,0-18 15,-18 18-15,-36-18 16,19 17-16,-36-34 16,18 52-16,-36-17 15,53 17-15,-17 18 16,35 18 0,35 17-1</inkml:trace>
  <inkml:trace contextRef="#ctx0" brushRef="#br0" timeOffset="90853.6538">5274 17992 0,'0'17'16</inkml:trace>
  <inkml:trace contextRef="#ctx0" brushRef="#br0" timeOffset="91322.3252">5609 17868 0,'-17'0'16,"34"0"-16,-52 0 0,17 0 0,1 18 15,17-1-15,-18 19 16,18-1-16,0 0 15,0 1-15,18-19 0,17 36 16,-17-35-16,17-1 16,18 1-1,-18-18-15,-17 0 0,52-35 16,-52 17-16,-1 1 16,1-19-16,0 1 0,-18-18 15,-18 18-15,-17-18 16,17 35-16,1-17 15,-36 0 1,17 35-16,-17 0 16,36 0-16,-18 17 15,-1 19-15</inkml:trace>
  <inkml:trace contextRef="#ctx0" brushRef="#br0" timeOffset="104907.4513">6262 17709 0,'0'-17'0,"0"34"47,17 36-32,-17 0 1,18 35-16,-18-35 16,0 0-16,18 0 15,-18 0-15,17 18 16,-17-54-16,0 1 0,18 0 15,-18-36-15,18 18 16</inkml:trace>
  <inkml:trace contextRef="#ctx0" brushRef="#br0" timeOffset="105380.0463">6756 17868 0,'0'0'15,"0"-17"-15,-18-1 0,18 0 16,-18 1-16,1-1 16,-18 0-1,17 18-15,0 0 16,1 18-16,-19 17 15,19 1-15,-1 34 16,18-35-16,0 36 16,0-53-16,18-1 0,-1 1 15,19-18-15,17 0 16,-36-18-16,18 1 16,-17-19-16,0 19 15,17-36-15,-35 17 16,0-16-16,0 34 15,-18-17-15,-17 35 16,17 17 0,18 19-1,0-1-15,0 71 16,0-71-16,36 53 16,-36-70-16,17 17 0,1-17 15,0 17-15,17-17 16,-17-18-16</inkml:trace>
  <inkml:trace contextRef="#ctx0" brushRef="#br0" timeOffset="105691.8312">7091 17727 0,'0'18'0,"-18"52"15,1-17-15,17 53 16,0-53-16,17 0 16,1 35-16,17-53 15,18 18-15,-35-53 16,35 0-16,-36 0 16,1 0-16,0-17 0,-18-1 15,0 0-15,-18 1 16,0-19-16,-35 1 15,18 18-15,-18 17 16,35-18-16,1 36 16</inkml:trace>
  <inkml:trace contextRef="#ctx0" brushRef="#br0" timeOffset="106458.0976">7814 17815 0,'-35'0'16,"70"0"-16,-88 18 0,18 52 15,17-34-15,18 17 0,0-18 16,0 0-16,18 1 0,-1-1 16,1 0-16,17-17 15,54-1-15,-36-17 16,17-17-16,-17-1 15,0-17-15,-35 0 16,-1-36-16,-17 36 16,-35-36-1,0 36-15,-1 0 16,1-1-16,-71 19 0,71-1 16,-53 36-16,52 17 15,1 18-15,35-18 16,53 18-1,-18-18-15,18-17 0,53 17 16,-35-35-16,17 18 16,-53-18-16,0 0 15,18 0 1,-53-18-16</inkml:trace>
  <inkml:trace contextRef="#ctx0" brushRef="#br0" timeOffset="106658.737">8467 18080 0,'0'53'15,"0"-106"-15,0 123 0,17-34 16,-17-19-16,0 19 0,18-19 15,-18 1-15,18 0 0,-18-1 16,17-17-16</inkml:trace>
  <inkml:trace contextRef="#ctx0" brushRef="#br0" timeOffset="107058.495">9331 17956 0,'0'53'16,"18"-35"-16,17 0 0,35-1 15,-17-17-15,36 0 16,-37 0 0,19 0-1,-53 0-15</inkml:trace>
  <inkml:trace contextRef="#ctx0" brushRef="#br0" timeOffset="107198.7136">9543 17956 0,'0'0'16,"0"106"-16,0-70 0,0 16 0,17 19 15,1-36-15</inkml:trace>
  <inkml:trace contextRef="#ctx0" brushRef="#br0" timeOffset="107532.8209">10054 17956 0,'0'0'16,"-53"89"-16,36-1 15,17-53-15,35 18 16,0-35-16,36-1 15,-18-17-15,35-17 16,-53-19-16,18-17 16,-53 36-16,0-36 15,-18 35 1,-35-35-16,18 18 16,-35-18-16,34 35 15,1 1-15,-18 17 16,36 17-16,34 36 15,1-35 1,17 0-16</inkml:trace>
  <inkml:trace contextRef="#ctx0" brushRef="#br0" timeOffset="107661.04">10548 18027 0,'0'0'0,"-18"0"0,1 18 15</inkml:trace>
  <inkml:trace contextRef="#ctx0" brushRef="#br0" timeOffset="107976.8796">10760 18027 0,'0'0'0,"-36"71"0,36-36 16,0 18-16,18 0 15,0-36-15,52 1 16,-34 0-16,52-36 16,-53 0-16,18-17 15,-35 0-15,-18-18 16,0 35-16,-18 1 15,-35-36-15,18 35 16,-36-17-16,36 17 16,0 0-16,17 1 0,-17 17 15,35-18 1,0 36-16,17-18 16,1 17-16,0-17 15</inkml:trace>
  <inkml:trace contextRef="#ctx0" brushRef="#br0" timeOffset="108221.854">11095 17903 0,'0'0'16,"53"-17"-16,-18 17 0,0 35 16,-17-17-16,17 52 15,-35-34-15,0-1 16,0 35-1,-17-34-15,17-1 16,0 0-16,17-35 0,-17 18 0,18-18 16,35 0-1,-36 0-15,36 0 16,-35 0-16,0 0 0,-1 0 16,1 0-16</inkml:trace>
  <inkml:trace contextRef="#ctx0" brushRef="#br0" timeOffset="108960.956">11959 17921 0,'0'0'16,"-35"-18"-16,17 18 0,-17 0 15,17 18-15,18 0 16,-17-1-16,17 54 16,0-36-16,0 53 15,17-52-15,19 34 16,-1-52-16,-17 17 16,52-17-1,-35-18-15,1 0 0,34-18 16,-35-17-16,-17 17 0,17-52 15,-35 34 1,0 1-16,0 18 16,-17-19-16,-1 1 0,-35-18 15,18 35-15,-36-17 16,54 17-16,-54 18 16,36 18-16,0 17 15,35 1-15,0 17 16,17 0-1,19-53-15,-19 17 0,54 1 16,-36-18 0,18-18-16,-18 18 15,0-17-15,-17-1 16,0 0-16</inkml:trace>
  <inkml:trace contextRef="#ctx0" brushRef="#br0" timeOffset="109525.0349">12488 18045 0,'18'0'16,"-18"17"-16,35-17 0,-17 0 15,0 18-15,-1 0 16,-17-1 0,0 1-16,0 17 0,-17 0 15,17 1-15,-18-19 16,0 1-16,18 0 16,18-1-16,0-17 15,34 0 1,-34 0-16,17 0 0,-17 0 15,0 0-15,-1 0 16</inkml:trace>
  <inkml:trace contextRef="#ctx0" brushRef="#br0" timeOffset="113228.4282">7761 18627 0,'-18'0'16,"18"17"46,18-17-46,35 0 15,-35 0-31,52 0 16,-34 0-16,16 0 0,1 18 15,53 0-15,-53-18 16,-18 17-16,54-17 16,-72 18-16,36-18 15,-71 0 1,-17 0 0,18 0-1</inkml:trace>
  <inkml:trace contextRef="#ctx0" brushRef="#br0" timeOffset="114099.9777">11942 18697 0,'-18'0'0,"36"0"31,34 0-15,1 18-16,0-18 0,88 18 16,-70-18-16,105 17 15,-105-17-15,52 0 16,-87 0-16,17-17 16</inkml:trace>
  <inkml:trace contextRef="#ctx0" brushRef="#br0" timeOffset="137290.1134">17057 11042 0,'0'-18'0,"0"1"15,0-1 1,0 0-16,0 1 16,0-1-1,-18 18 1,18-18 0,0 36 46,0 0-46,0-1-16,0 36 15,0-35-15,0 35 16,0-18-16,0 0 0,0 1 16,0 34-1,18 1-15,-18-36 16,0 0-16,0 18 0,17-17 15,-17 52-15,18-35 16,-18 0-16,18 35 16,-18-35-16,17 53 15,-17-54-15,18 1 0,-18 0 16,18 71 0,-18-71-16,17 70 15,-17-52-15,0 52 16,18-52-16,-18-18 15,0 17-15,18 71 16,-18-70-16,0-1 0,0 89 16,0-88-16,17 17 15,-17 71-15,0-71 16,0-18-16,0 107 16,0-89-16,0 0 0,0 0 15,0 18-15,-17 88 16,17-106-16,0 18 15,0 0-15,0 88 16,0 0 0,0-88-16,0 88 0,0-106 15,0 106 1,0-106-16,0 89 16,0-89-16,0 88 15,0-87-15,0-1 0,0 106 16,0-106-16,0 88 15,0-105 1,0 17-16,0 0 0,0 71 16,0-71-16,0 89 15,17-71-15,-17 52 16,18-87-16,-18-1 16,17 36-16,-17-53 15,0 0-15,18 18 16,-18-54-16,0 36 15,18-35-15,-18-1 16,0-34-16</inkml:trace>
  <inkml:trace contextRef="#ctx0" brushRef="#br0" timeOffset="143168.3592">9631 9578 0,'0'0'0,"-18"0"0,18 18 15,-17-18 1,17 17 0,0 1-16,17-1 15,1-17-15,17 18 16,-17 0 0,17-18-16,0 17 0,54-17 15,-54 0-15,18 0 0,0 0 16,17 0-16,54 0 15,-54-17-15,71 17 16,-70 0-16,-1 0 16,1-18-16,17 18 0,71-18 15,-71 1-15,0-1 16,106-17 0,-105 17-16,69 1 15,-105 17-15,18 0 0,-18 0 16,0 0-16,0 0 0,-1 17 15,-16-17-15,17 0 0,-18 18 16,35 0 0,-34-18-16,-19 17 0,36 1 15,-35-18-15,0 17 16,17 19-16,-18-19 16,1 1-16,0 0 15,-1 17-15,1-17 16,-18-1-16,0 1 15,0 0 1,0-36 15,0 0-15,0 1-16,0-19 16,0 19-1,18-1 1,-18 0-16,17 18 15,1-17-15,0 17 16,-1 0-16,1 0 16,0 0-1,-1 0-15,1 0 0,35 17 16,-36-17-16,19 0 16,-1 0-16,0 18 15,-17-18 1,35 18-16,-36-18 15,36 0-15,-35 0 16,0 0-16,-1 0 16,18 0-16,-17 0 0,35 0 15,-35 0-15,35 0 16,-18 0-16,-17 0 16,34 0-16,-34 0 15,17 0-15,18 0 16,0 0-1,-35 0-15,17 0 16,-17 0-16,-1 0 0,19 17 16,-1-17-16,-17 0 15,17 18-15,0-18 16,0 0-16,-17 0 16,35 18-16,-35-18 15,17 0 1,0 0-16,0-18 15,-17 18-15,17 0 16,-17 0-16,0 0 16,-1 0-16,1 0 15,0-18 17,-18 1-32,0-1 15,17 0-15,-17 1 16,0-1-16,0-35 15,-17 36-15,-19-1 16,19 0 0</inkml:trace>
  <inkml:trace contextRef="#ctx0" brushRef="#br0" timeOffset="146027.4771">18521 11236 0,'-18'-53'15,"18"35"1,0 1-16,0-1 16,18 1-16,-1 34 15,1 54 1,0-36-16,-1 18 16,1 17-16,0-17 0,-1 18 0,1-1 15,0 1-15,-18-18 16,35 53-16,-35-89 15,35 19-15,-35-19 16,18-17-16,-1-17 16,-17-36-1,0 18-15,0-54 16,0 36-16,0-52 16,0 52-16,-17-36 15,-1 54-15,18 18 16,0-1-16,0 53 31</inkml:trace>
  <inkml:trace contextRef="#ctx0" brushRef="#br0" timeOffset="146372.3083">18979 11677 0,'0'18'15,"18"-18"1,0 0-16,35 0 16,-36 0-16,1-18 0,17 18 15,0 0-15,-17-18 16,-36 18 0,-17 0-1,18 0 1</inkml:trace>
  <inkml:trace contextRef="#ctx0" brushRef="#br0" timeOffset="146649.2913">19068 11536 0,'0'17'16,"17"19"0,-17-19-16,0 36 15,0-17-15,0-19 0,0 36 16,0-18-16,36-17 16,-19 0-1,36-18-15,-35 0 16,35 0-16,-36 0 15,1 0-15</inkml:trace>
  <inkml:trace contextRef="#ctx0" brushRef="#br0" timeOffset="148045.5509">17762 12100 0,'-17'-17'0,"34"17"31,36 0-16,-17 0 1,16 0-16,19 0 0,0 0 16,17-18-16,123 18 15,-87 0-15,176-18 16,-141 18-16,211-17 16,-194 17-16,159-18 15,-176 0-15,-18 18 16,106-17-16,-176-1 15,35 18-15,-71 0 16,-35 18 0</inkml:trace>
  <inkml:trace contextRef="#ctx0" brushRef="#br0" timeOffset="149502.0179">18045 12383 0,'0'-18'0,"17"36"63,-17 17-48,18 18-15,0-18 16,-18 36-1,17-36-15,-17 53 16,18-53-16,-18 36 16,0-54-16,0 1 15,0 0-15,0-1 0,0 19 16,0-19 15,17-17-15</inkml:trace>
  <inkml:trace contextRef="#ctx0" brushRef="#br0" timeOffset="149808.5459">18486 12718 0,'0'0'0,"0"17"31,35-17-31,-18 0 16,36 0-1,-35 0-15,17 0 0,-17 0 16,35 0-16,-53-17 16,18 17-16</inkml:trace>
  <inkml:trace contextRef="#ctx0" brushRef="#br0" timeOffset="150720.3497">19262 13370 0,'0'18'0,"0"-36"47,0 1-31,-18-1-16,18-17 16,0-18-16,-18 0 15,1-35 1,-1 17-16,0 18 0,1 0 15,-1 0-15,1 0 16,-1 1-16,0 16 0,1-34 16,17 52-16,17-35 15,1 18-15,0 17 16,17-17-16,0 17 16,0 1-16,-17 17 0,35-18 15,-35 18-15,17 18 16,-17-18-16,-18 35 15,0-17-15,-18 17 16,0-17 0,1-1-16,-1 1 15,18-1-15,-18 1 16,18 0-16,36 17 16,-19-17-16,1-1 0,35 1 15,-36 0-15,1 17 16,-18-18-1,0 1-15,0 0 16,-53-1-16,36-17 16,-19 0-16,-17 0 15,18 0-15,0-17 16,17 17-16,0 0 16</inkml:trace>
  <inkml:trace contextRef="#ctx0" brushRef="#br0" timeOffset="151210.7045">19579 12418 0,'18'0'16,"-1"0"-16,19 0 15,-19 0-15,36-18 16,-35 18-16,35-17 16,-36 17-16,-17-18 15,-17 18 1</inkml:trace>
  <inkml:trace contextRef="#ctx0" brushRef="#br0" timeOffset="151510.1115">19667 12224 0,'0'17'16,"0"1"-16,0 17 15,0-17 1,0 17-16,0-17 15,18 17-15,-18 0 0,0 18 16,0-35-16,18 35 16,-18-35-16,35-1 15,-17 1-15,-1-18 16,1 0-16,35-18 16,-36 18-16,19-17 15,-19 17-15,1 0 16</inkml:trace>
  <inkml:trace contextRef="#ctx0" brushRef="#br0" timeOffset="162087.7007">18062 14235 0,'18'-18'15,"17"18"1,0-18-16,54 18 16,-36 0-16,17 0 15,-52 0-15,35-17 16,-36 17-16</inkml:trace>
  <inkml:trace contextRef="#ctx0" brushRef="#br0" timeOffset="162287.4088">18292 13952 0,'-18'71'16,"0"-18"-16,18 0 16,-17 88-16,-1-71 15,18 1-15,18 0 0,-1-1 16,19-35-16,-1-17 15,-18-18-15,72-18 16,-72 1-16</inkml:trace>
  <inkml:trace contextRef="#ctx0" brushRef="#br0" timeOffset="162455.7946">18627 14217 0,'35'0'16,"-17"0"-16,17 0 15,-17 18-15,17-18 16</inkml:trace>
  <inkml:trace contextRef="#ctx0" brushRef="#br0" timeOffset="162571.4697">18644 14340 0,'18'18'0,"17"0"16,-17-18-16,52-18 15,-34 18-15,-1-18 16</inkml:trace>
  <inkml:trace contextRef="#ctx0" brushRef="#br0" timeOffset="162882.1852">19032 14058 0,'36'18'16,"-1"-18"-16,-17 17 15,17 1-15,-18 0 0,19 17 16,-19-17-16,-17-1 0,18 19 15,-18 17-15,-18-36 16,1 18-16,-1 1 16,18-19-16,-18 1 0,18 0 15,-17-1-15,17 1 16,0 0-16,53-1 16,-36-17-16,54 0 15,-36 0-15,18 0 16,-35 0-16,17-17 0</inkml:trace>
  <inkml:trace contextRef="#ctx0" brushRef="#br0" timeOffset="163073.0412">19773 14146 0,'18'18'16,"-18"0"-1,0-1-15</inkml:trace>
  <inkml:trace contextRef="#ctx0" brushRef="#br0" timeOffset="163188.3058">19773 14429 0,'18'17'16,"-36"-34"-16,36 52 0</inkml:trace>
  <inkml:trace contextRef="#ctx0" brushRef="#br0" timeOffset="164000.486">21167 13899 0,'0'18'15,"0"0"1,17 70 0,-17-35-16,18-18 0,-18 36 15,0-18-15,18 0 0,-18-1 16,0 19-16,17-36 16,-17-17-16,18 0 0,0-1 15,-1-17-15</inkml:trace>
  <inkml:trace contextRef="#ctx0" brushRef="#br0" timeOffset="164161.8726">21519 14288 0,'36'0'16,"-19"0"-16,1 0 0,0 0 15,35 0-15,-18 0 16,-18 0 0</inkml:trace>
  <inkml:trace contextRef="#ctx0" brushRef="#br0" timeOffset="164696.9305">22260 14923 0,'0'0'15,"0"-18"-15,-17 0 16,17-17-16,-18 0 0,0-18 15,-17-35-15,35 35 16,-18-18-16,1-141 16,34 54-1,54-36 1,-36 158-16,18-17 16,-18 53-1,-17 0-15,17 36 16,-35-19-16,0 19 0,-17-1 15,-1 53-15,0-35 16,18-35-16,0 17 16,18-17-16,17-1 15,-17-17-15,17 18 16,-17 0 0,17 17-16,-35-18 15,-17 1 1,-1-18-16,-17 18 15,-1-18-15,1 0 16,0 0-16,17 0 0,1 0 16,-1-18-16,18 0 15,18 1 1</inkml:trace>
  <inkml:trace contextRef="#ctx0" brushRef="#br0" timeOffset="164940.5427">22719 13847 0,'0'0'16,"35"0"-16,0 0 0,1-18 15,-19 18 1,19 0-16,-19 0 16,-34 0-1</inkml:trace>
  <inkml:trace contextRef="#ctx0" brushRef="#br0" timeOffset="165207.1912">22789 13653 0,'0'35'0,"0"-18"16,-17 1-16,-1 53 16,18-36-16,0 35 15,-17-34-15,17-1 0,17 18 16,-17-35-16,35 17 15,-17-35 1,0 0-16,17 0 16,-17 0-16,-1 0 0,19 0 15,-19 0-15,-34 0 16</inkml:trace>
  <inkml:trace contextRef="#ctx0" brushRef="#br0" timeOffset="172719.5178">23830 14093 0,'18'0'0</inkml:trace>
  <inkml:trace contextRef="#ctx0" brushRef="#br0" timeOffset="172970.9152">23830 14093 0,'0'18'15,"35"-18"-15,18 0 16,-17 0-16,17-18 16,-18 18-16,0 0 15,-17 0 1,-1 0-16,-17 18 16</inkml:trace>
  <inkml:trace contextRef="#ctx0" brushRef="#br0" timeOffset="173114.6422">23883 14217 0,'35'18'15,"-70"-36"-15,106 53 0,-54-35 16,19 0-16,-1 0 16,0 0-16,0 0 0,18 0 15,-35 0-15</inkml:trace>
  <inkml:trace contextRef="#ctx0" brushRef="#br0" timeOffset="174510.2686">25241 13829 0,'0'18'15,"18"52"1,-18-35-16,18 18 16,-18 18-16,17-18 0,-17 70 15,18-70 1,-18 35-16,0-52 16,0 34-16,0-52 15,0 17-15,17-35 16,1 0-1</inkml:trace>
  <inkml:trace contextRef="#ctx0" brushRef="#br0" timeOffset="174660.7278">25594 14270 0,'0'0'16,"35"18"-16,-17-18 0,0 0 15,-1 0-15,1 0 0,35 0 16,-36 0-16</inkml:trace>
  <inkml:trace contextRef="#ctx0" brushRef="#br0" timeOffset="175060.2806">26335 14041 0,'0'0'16,"-35"0"-16,17 17 0,0 1 15,-17-1-15,17 19 0,18-19 16,-17 19-16,17-1 0,0 0 15,17 1-15,1-19 0,0 18 16,17-17-16,0 0 0,1-18 16,-1 0-16,0 0 15,36-36-15,-36 19 16,0-36-16,-35 35 16,0-52-16,0 34 15,-53 1 1,36 0-16,-36 17 15,17 18-15,19-17 16,-1 17-16,18 17 0,-17 1 16,34 17-16,1-17 15</inkml:trace>
  <inkml:trace contextRef="#ctx0" brushRef="#br0" timeOffset="175267.9592">26793 14164 0,'0'18'0,"0"-1"31,18-17-16</inkml:trace>
  <inkml:trace contextRef="#ctx0" brushRef="#br0" timeOffset="175779.9304">27199 14058 0,'0'0'16,"18"-35"-16,-18 17 0,0 1 16,-18-1-16,-17 18 15,17 0-15,1 0 16,-36 0-16,17 18 15,1 17-15,18-17 16,-1 34-16,18-34 16,18 35-16,-18-35 15,17-1-15,18-17 16,1 18-16,-1-18 16,-17 0-16,-1-18 0,1 18 15,17-35-15,-35 17 16,18-35-1,-1 18-15,-17 18 16,0-19-16,0 19 16,0 34-1,0 19 1,0-1-16,0-18 16,0 19-16,0-1 0,18 0 0,-18 18 15,18-17 1,-1 16-16,1-34 15,17 0-15,-17-1 16</inkml:trace>
  <inkml:trace contextRef="#ctx0" brushRef="#br0" timeOffset="176206.7337">27464 14005 0,'0'0'15,"0"-35"-15,0 17 0,-18 36 16,18 17 0,0 1-16,0 34 15,18-35-15,-1 18 16,1-17-16,0 17 16,-1-18-1,1 0-15,-18-17 16,0-1-16,-18 19 15,1-36-15,17 17 16,-36-17-16,1 0 0,0-17 16,17 17-16,18-18 15,-17-17-15,17 17 0,0 0 0,17-34 16,1 16 0,17-17-16,0 36 15,18-19-15,0 1 16,-35 17-16,0 18 15,-18-17-15,0-1 16,-18 1 0,0 17-16,-35-18 15,36 18-15,-1 0 0,-17-18 16</inkml:trace>
  <inkml:trace contextRef="#ctx0" brushRef="#br0" timeOffset="176685.8336">25982 13776 0,'0'-18'16,"-18"18"-16,18 18 16,0 53-16,0-19 15,0 54-15,0-35 16,36 35-1,-19-36-15,19-34 0,17 69 16,-18-69-16,53 17 16,-35-18-16,0-35 15</inkml:trace>
  <inkml:trace contextRef="#ctx0" brushRef="#br0" timeOffset="177202.8622">27675 13723 0,'0'0'0,"18"0"15,0 0-15,-1 0 0,1 18 16,35 52-16,-18-17 16,0 0-16,-17-18 0,17 18 15,-17 0-15,17 53 16,-17-53-16,-18 35 15,0-53-15,-18 1 16,1-19-16,-1 1 0,-17 0 16,17-18-16,-17 0 15,17-18-15,18 0 16</inkml:trace>
  <inkml:trace contextRef="#ctx0" brushRef="#br0" timeOffset="177552.4769">27940 13600 0,'18'0'0,"17"0"15,-17 17-15,17-17 16,-18 18-16,1 0 0,17-1 16,-35 1-16,18-18 15,-18 17-15,0 19 16,-18-1 0,1-35-16,17 18 0,-18-18 15,18 17-15,0 1 16,18-18-1,-1 0-15,36 0 16,-35 0-16,17-18 16,-17 18-16</inkml:trace>
  <inkml:trace contextRef="#ctx0" brushRef="#br0" timeOffset="178882.4338">28716 14093 0,'18'0'15,"35"0"1,-36 0-16,72-17 16,-54 17-16,0 0 15,0 0-15,-17 0 0,0 0 16</inkml:trace>
  <inkml:trace contextRef="#ctx0" brushRef="#br0" timeOffset="179021.445">28734 14288 0,'0'0'15,"70"0"-15,-34 0 0,17-18 16,35 18-1,-71-18-15,19 18 0</inkml:trace>
  <inkml:trace contextRef="#ctx0" brushRef="#br0" timeOffset="179957.4997">29880 14023 0,'-17'0'16,"-1"0"-16,0 0 0,-17 35 15,0 0-15,17 18 16,-17 36-16,35-54 16,18 35-16,-1-34 15,36-19-15,-18 1 16,54-36 0,-37-17-16,19-18 15,-18-35-15,-35 53 16,-18-1-16,0 1 0,-18 0 15,-35-18-15,35 35 16,-35 18 0,36 0-16,-18 36 15,17-1-15,36 35 16,-1-34-16</inkml:trace>
  <inkml:trace contextRef="#ctx0" brushRef="#br0" timeOffset="180116.1889">30392 14305 0,'0'0'16,"17"0"-16,-17 18 0,18-18 16,-18 17-1,18-17-15</inkml:trace>
  <inkml:trace contextRef="#ctx0" brushRef="#br0" timeOffset="182091.0243">30921 14023 0,'-18'0'16,"1"18"-16,-19 17 15,36 0 1,-17-17-16,17 17 16,0 0-16,17 18 0,-17-35 15,36 17-15,-19-17 16,36-1 0,-35-17-16,17 0 0,-17 0 15,35-17-15,-36-1 16,1 1-16,-18-36 15,0 0 1,-18 17-16,18 19 0,-53-36 16,18 18-1,18 17-15,-1 18 0,0 0 16,18 18 0</inkml:trace>
  <inkml:trace contextRef="#ctx0" brushRef="#br0" timeOffset="182624.9936">31380 14005 0,'0'-17'16,"0"-1"0,35 18-16,-17 0 15,17 0 1,-18 0-16,1 18 15,0-1-15,-18 1 16,0 17 0,0-17-16,-18 17 15,18-17-15,0-1 16,-18 1-16,18 17 16,0-17-16,0 0 0,0-1 15,36 19-15,-36-19 16,35 18-16,-17-17 15,-1 0-15,1-1 16,-18 1 0,-35-18-16,17 18 15,-17-18-15,-1 0 16,-16 0-16,34 0 16,-35-18-16,53 0 31</inkml:trace>
  <inkml:trace contextRef="#ctx0" brushRef="#br0" timeOffset="183231.5575">32085 14041 0,'0'-18'0,"0"36"0,-17-36 0,-1 0 16,-17 1-16,17 17 15,0 0-15,-35 17 16,18 1-16,0 35 16,17-36-16,18 36 15,0-35-15,0 17 16,18-17-16,17 0 15,0-1 1,1-17-16,-1-17 16,0-1-16,-17 0 15,0-35-15,-18 36 16,0-1-16,0-17 16,17 17-16,-17 1 15,0 34 1,18 18-1,-18 1-15,0 34 16,0-17-16,17 35 16,-17-52-16,18 17 15,0 17-15,-18-52 0,17 35 16,-17-36 0</inkml:trace>
  <inkml:trace contextRef="#ctx0" brushRef="#br0" timeOffset="184010.6567">32685 14023 0,'18'-18'15,"-18"1"-15,17 17 0,-34 0 32,-19 53-17,1-1-15,-36 37 16,36-36-16,0 70 15,35-70-15,0 0 16,17 0-16,1-18 0,53 36 16,-36-54-16,53 1 15,-35-18-15,18-18 16,-54 1-16,1-36 16,-18 35-16,-71-35 15,1 36-15,-54-19 16,54 36-16</inkml:trace>
  <inkml:trace contextRef="#ctx0" brushRef="#br0" timeOffset="190060.9162">19562 15505 0,'0'17'31,"17"36"-31,18 35 16,-17-35-16,0 18 15,-1-18-15,1 0 0,17 35 16,-17-53-16,17 18 16,-17-53-16,-1 0 31,1-35-31,-18-1 16,18-52-16,-18 53 15,0-18-15,0 18 0,-18-18 16,18-35-16,-18 70 15,18-17 1,0 17-16,18 36 16,-18 17-1</inkml:trace>
  <inkml:trace contextRef="#ctx0" brushRef="#br0" timeOffset="190332.6306">20038 15840 0,'0'0'16,"17"17"-16,1-17 0,17 18 15,-35 0 1,18-1-16,0 1 16,-18 17-1,0-17-15,-18 17 0,18-17 16,0-1-1,18 1 1,17-18 0,-17 18-16,-1-18 15,1 17-15,-1-17 0,-17 18 16,18 0-16</inkml:trace>
  <inkml:trace contextRef="#ctx0" brushRef="#br0" timeOffset="191167.6045">18380 16528 0,'17'0'15,"36"-18"1,-17 18-1,87-18-15,-35 18 16,0 0-16,124-17 16,-88 17-16,158 0 15,-141 0-15,159 0 16,-141 0-16,123 17 16,-159 1-16,-17-18 15,70 18-15,-105-18 16,35 0-16,-71 0 15,-53 0 1,1 0 0</inkml:trace>
  <inkml:trace contextRef="#ctx0" brushRef="#br0" timeOffset="191740.5397">19015 16845 0,'0'0'0,"-36"0"16,19 0-16,-1 0 0,-17 18 16,17 17-16,1 18 15,17-18-15,17 36 16,1-54-16,0 19 16,-1-19-16,1 1 0,52 17 15,-34-35-15,17 0 16,-36-17-16,1-1 15,-1 0-15,-34-17 16,17 0-16,-18 17 16,1-17-16,-1 17 15,0-17-15,-17 0 16,17 17-16,1 0 16,34 36-1</inkml:trace>
  <inkml:trace contextRef="#ctx0" brushRef="#br0" timeOffset="191890.9771">19438 17057 0,'-18'0'15,"18"-18"-15</inkml:trace>
  <inkml:trace contextRef="#ctx0" brushRef="#br0" timeOffset="192246.6964">19720 16898 0,'-35'0'0,"17"0"16,1 18-16,-1-1 15,18 19 1,0-19-16,0 19 16,18-1-16,-1 0 15,1-17-15,35-1 16,-35-17-16,17 0 0,0-17 15,-17-1-15,-1-17 16,-17 17-16,-17-17 16,-1 0-1,-17-1-15,0 19 16,-18-1-16,35 0 16,-17 18-1,17 0-15,18 18 16</inkml:trace>
  <inkml:trace contextRef="#ctx0" brushRef="#br0" timeOffset="192707.0065">20038 16863 0,'17'-18'15,"-17"1"-15,18 17 16,0 0-16,-1 0 31,1 17-31,0 1 16,-1-1-16,-17 1 15,18 17 1,-36-17-16,18 17 16,-17-35-16,17 18 15,0 0-15,0-1 16,0 1-16,17-1 16,-17 1-16,18 0 0,0-1 15,-1 1 1,-17 0-16,-17-1 15,-1-17 1,-17-17-16,-1 17 16,19-18-16,-1 0 15,0 18-15,18-17 16</inkml:trace>
  <inkml:trace contextRef="#ctx0" brushRef="#br0" timeOffset="193230.6528">20514 16880 0,'-35'0'16,"17"0"-16,0 0 0,1 0 16,-1 0-16,-17 18 15,35 0-15,-18-1 16,1 1-16,17 0 15,0-1-15,0 1 0,17 0 16,1-18-16,17 17 16,-17-34-16,17-1 15,-17 18-15,-1-18 16,1-35-16,-18 36 16,18-1-16,-18 0 15,0 1 1,-18 17-16,18 17 15,0 36 1,0-17-16,0-19 0,0 19 16,0 16-16,0-16 15,18-1 1,-18-17-16,17-1 0,-17 1 16,18-18-1</inkml:trace>
  <inkml:trace contextRef="#ctx0" brushRef="#br0" timeOffset="193519.5733">20761 16916 0,'0'17'16,"0"1"-16,-18 35 15,1-18-15,17 18 16,17 18-1,1-54-15,35 19 16,-35-19-16,-1-17 0,18 0 16,1 0-16,-19 0 15,-17-17-15,0-19 16,0 19-16,-17-1 0,-36-35 16,35 53-1,-52-35-15,52 35 16,-17-18-16,17 18 15</inkml:trace>
  <inkml:trace contextRef="#ctx0" brushRef="#br0" timeOffset="193876.0686">20867 16633 0,'0'-17'16,"0"34"-16,17-34 0,19-1 16,-1 18-1,0 0-15,36 0 16,-18 0-16,0 18 0,-18-18 16,0 0-16,18 17 15,-35-17-15,-36 18 16</inkml:trace>
  <inkml:trace contextRef="#ctx0" brushRef="#br0" timeOffset="194776.9897">22472 16598 0,'18'18'15,"17"-18"-15,35 0 16,-34 0-16,52 0 15,-70 0-15,17 0 16</inkml:trace>
  <inkml:trace contextRef="#ctx0" brushRef="#br0" timeOffset="194906.6465">22613 16898 0,'35'18'16,"-70"-36"-16,106 36 0,-54-18 0,36-18 15,-18 18-15,1-18 0,-1 1 16</inkml:trace>
  <inkml:trace contextRef="#ctx0" brushRef="#br0" timeOffset="195624.7003">24359 15857 0,'-17'-17'16,"-1"17"-16,0 0 0,1 35 16,-1-17-1,18 17-15,-18 0 0,18 0 16,0 1-16,36 17 16,-19-36-16,19 1 0,34 0 15,-34-1-15,16-34 16,-16 17-16,-19-36 15,-17 19 1,0-36-16,-17 17 16,-1 19-16,-35-36 15,18 35-15,0 1 0,17 17 16,0 0-16,1 0 16,17 17-16,17 19 15,19-19-15</inkml:trace>
  <inkml:trace contextRef="#ctx0" brushRef="#br0" timeOffset="195755.0067">24765 16104 0,'0'-17'0,"0"-1"15,0 0 1</inkml:trace>
  <inkml:trace contextRef="#ctx0" brushRef="#br0" timeOffset="196144.2536">25047 15946 0,'-17'0'0,"-1"0"15,0 17 1,18 1-16,0-1 16,0 19-16,0-1 0,0-17 0,36 52 15,17-34 1,-36-19-16,54 1 15,-36-18-15,36 0 16,-54-18-16,18-17 16,-17 17-16,-18-35 15,-18 18-15,-17-18 16,0 35-16,-18-17 16,35 35-1,1-17-15,-19 17 16,36 17-16,18 1 15</inkml:trace>
  <inkml:trace contextRef="#ctx0" brushRef="#br0" timeOffset="196358.3514">25523 15857 0,'18'36'16,"-18"-1"-16,18 0 16,-18 18-16,17-18 0,-17 18 15,18-17-15,0 34 16,-1-35-16,19 1 16,-19-36-16,1 17 15</inkml:trace>
  <inkml:trace contextRef="#ctx0" brushRef="#br0" timeOffset="196745.5572">25841 15893 0,'-35'-18'15,"70"36"-15,-88-36 0,18 36 0,17-1 16,18 1-16,0 35 15,0-36-15,18 1 16,17 0-16,-17-1 0,-1 1 16,36-18-16,-17 0 15,-1-18-15,-18 18 16,1-35 0,-18 17-16,0 1 0,0-1 15,-18-17-15,18 17 16,-17 1-16,17 34 31,0 36-15,17-18-16,1 36 15,17 0 1,-17-36-16,-18-17 0,35 17 16,-35-18-16,0 1 15</inkml:trace>
  <inkml:trace contextRef="#ctx0" brushRef="#br0" timeOffset="197200.5421">26353 15822 0,'0'-18'15,"0"1"-15,-36 34 16,19 1-16,17 17 0,-18 1 16,0 69-1,18-69-15,0 17 0,18-18 0,0 18 16,35 0 0,-18-36-16,18 19 15,0-36-15,-36 0 16,-17-18-16,0-17 15,-17 17-15,-36-17 16,35 17 0,-52-17-16,52 17 15,0 18-15,-17-17 16</inkml:trace>
  <inkml:trace contextRef="#ctx0" brushRef="#br0" timeOffset="197834.3659">26864 15875 0,'0'-18'0,"0"36"0,-18-36 15,1 1 1,-1 17-16,0 0 0,1 17 16,-1 1-16,-17 35 15,35-35-15,0 17 16,0 18-16,0 17 16,35-17-16,0-17 15,-17-19-15,17 1 0,1-18 16,34 17-16,-34-17 15,-1-17-15,-18-1 16,19 1-16,-1-36 16,-35 17-16,0 19 0,0-19 15,-53-17-15,18 18 16,-36-18-16,36 36 16,0 17-16,-1 0 15,1 0-15,0 35 16,35 0-16,0-17 0,17 17 15,1 0-15,0 1 0,70 17 16,-53-36-16,53 19 16,-52-19-16,17 1 15,-18-18 1,0-18-16</inkml:trace>
  <inkml:trace contextRef="#ctx0" brushRef="#br0" timeOffset="197996.3118">27358 16210 0,'0'0'0,"0"35"0,0-17 16,0 0-16,18 17 15,-18-17-15,17-18 16</inkml:trace>
  <inkml:trace contextRef="#ctx0" brushRef="#br0" timeOffset="198402.5883">27869 16069 0,'36'0'16,"-19"0"-16,54 0 15,-18-18-15,-18 18 16,18 0-16,-18-17 0,1 17 0,-1 0 15,0-18 1</inkml:trace>
  <inkml:trace contextRef="#ctx0" brushRef="#br0" timeOffset="198569.016">28063 15928 0,'0'0'15,"0"70"-15,0-17 0,18-17 16,0 17-16,-1-18 0,1-17 0,0 17 16,17-18-16,18 19 15,-35-36-15</inkml:trace>
  <inkml:trace contextRef="#ctx0" brushRef="#br0" timeOffset="198895.8797">28663 15910 0,'0'0'0,"-17"0"0,17 36 15,-18 16-15,18-16 16,18-1-16,17 18 15,0-35-15,0 17 0,1-35 16,34 35 0,-52-35-16,17 0 0,-17-17 15,-1-1-15,-17 0 16,-17-17-16,-1-18 16,-17 35-16,-18-52 15,18 52-15,-18-17 16,35 35-16</inkml:trace>
  <inkml:trace contextRef="#ctx0" brushRef="#br0" timeOffset="199081.3896">29281 16104 0,'0'0'16,"0"-17"-16,0-1 31,0 0-15</inkml:trace>
  <inkml:trace contextRef="#ctx0" brushRef="#br0" timeOffset="199881.9581">29475 15910 0,'-18'0'16,"-17"0"-1,17 18-15,18 0 16,-18 17-16,18-18 0,-17 36 15,17-17-15,17-19 0,1 1 16,35 0 0,-18-1-16,18-17 15,-18-17-15,1-1 16,-36 0-16,17 1 16,-17-1-16,-17-17 15,-1-1-15,0 19 16,1 17-16,-1-18 15</inkml:trace>
  <inkml:trace contextRef="#ctx0" brushRef="#br0" timeOffset="200132.2032">29827 15893 0,'0'0'16,"53"17"-16,-35 1 0,17 0 15,-35 17 1,18-18-16,-18 1 0,-18 0 16,1 17-16,-1-17 15,-17 17-15,35-17 16,0-1 0,0 1-16,17-18 0,19 0 0,-19 18 15,18-18-15,1 0 16,-1 0-16,0-18 0</inkml:trace>
  <inkml:trace contextRef="#ctx0" brushRef="#br0" timeOffset="200549.1047">30304 15875 0,'-36'0'0,"72"0"0,-89 0 16,17 18-16,36-1 15,0 19-15,0 34 16,18-35-16,17 36 16,1-36-16,-1-17 15,53 17-15,-53-35 16,54 18 0,-54-36-16,0 1 0,-17-1 15,-1 0-15,1-35 16,-18 18-16,-18-36 15,1 19-15,-19 16 0,1 1 16,0 0-16,-18-1 0,0 36 16,18 0-16,-18 0 15,18 18-15,17 0 0,-17 35 16,35-18-16,53 18 16,-18-36-16,53 36 15,-35-35-15,-18-18 16,1 18-16,-1-18 0,18 0 15,-36 0 1,1 0-16,-18-18 16,0 0-16</inkml:trace>
  <inkml:trace contextRef="#ctx0" brushRef="#br0" timeOffset="200853.3536">30939 16193 0,'0'0'16,"53"17"-16,-36-17 0,1 18 16,-1-18-16,1 17 0,0 1 15,-18 0 1,0-1-1,-18 19-15,0-19 0,1 1 16,17 0 0,17-1-1,1-17-15,17 0 0,1 18 16,-1-18-16,0 0 16,-35 17-1</inkml:trace>
  <inkml:trace contextRef="#ctx0" brushRef="#br0" timeOffset="202217.5327">24800 16475 0,'18'0'31,"0"0"-31,34 0 16,-16-18-16,34 18 15,36 0 1,-53 0-16,0 0 0,70 0 16,-52-18-16,35 18 15,-71-17-15,36 17 16,-54 0-16,1 0 16</inkml:trace>
  <inkml:trace contextRef="#ctx0" brushRef="#br0" timeOffset="202817.8411">29016 16510 0,'0'0'15,"18"0"1,35 0-1,-18 0-15,18 0 0,0 0 16,17 0-16,-17 0 0,18 0 16,35 0-16,-71 0 15,-18 0-15</inkml:trace>
  <inkml:trace contextRef="#ctx0" brushRef="#br0" timeOffset="203619.2484">23989 16792 0,'0'0'15,"-18"0"-15,36 0 32,0 0-17,-1 0-15,54 0 16,-36 0-16,18 0 0,70 0 16,-34-17-16,105 17 15,-89 0-15,19-18 16,158 18-1,-141 0-15,177 0 16,-142-18-16,212 18 16,-194 0-16,0 0 0,18 0 15,211 18-15,-193-18 16,-19 18-16,248-1 16,-247 1-16,17 0 15,177 17-15,-195-18 0,195 1 16,-212-18-1,159 0-15,-177 0 16,142-18-16,-177 18 16,-18 0-16,-17 0 0,-18 0 15,53 0 1,-105 18-16,16-18 16,-34 18-16,-36-18 15,-17 17-15,-18-17 16</inkml:trace>
  <inkml:trace contextRef="#ctx0" brushRef="#br0" timeOffset="204324.0661">26123 17145 0,'0'0'0,"-17"-18"0,-1 18 0,0 0 15,-52 36-15,52-1 16,-35 18-1,36-18-15,17 36 16,17-36-16,1-17 0,35 35 16,0-36-16,35 1 15,-35-18-15,35-18 16,-53 1-16,36-36 16,-54 35-1,-17-17-15,0-1 0,-17 1 16,-18-35-16,-1 52 15,-34-35-15,34 53 16,19-18-16,-19 18 16,1 18-16,0 0 15,35 17-15,18 0 16</inkml:trace>
  <inkml:trace contextRef="#ctx0" brushRef="#br0" timeOffset="204496.8959">26829 17339 0,'0'18'32,"17"-1"-17</inkml:trace>
  <inkml:trace contextRef="#ctx0" brushRef="#br0" timeOffset="204848.2407">27182 17286 0,'17'-35'16,"-34"70"-16,34-88 15,-34 53 1,-1 35-16,18-17 16,0 17-16,0 36 15,18-36-15,-1 1 0,36 34 16,-18-35-16,18 1 16,-17-36-1,-1 0-15,18-36 16,-36 19-16,1-54 15,-18 36-15,0 0 16,-18-1-16,1 1 0,-19 0 16,-16-1-16,16 19 15,-17 17-15,36 0 16,-1 17-16,18 1 16</inkml:trace>
  <inkml:trace contextRef="#ctx0" brushRef="#br0" timeOffset="205283.5338">27605 17216 0,'0'0'16,"18"0"-16,34-18 15,-34 18 1,17-18-16,1 18 0,34 0 16,-52 0-16,-1 18 15,1-18 1,-18 18-16,-18-1 0,18 1 16,-35-1-16,18 1 0,-1 17 15,18-17-15,0 17 16,18-17-1,17 17-15,0-17 16,-17 0-16,-1-1 0,19 18 16,-36-17-16,0 17 15,0-17-15,-36 0 16,19-18 0,-54 17-16,36-17 15,-18 0-15,35 0 16,1 0-16,34 0 31</inkml:trace>
  <inkml:trace contextRef="#ctx0" brushRef="#br0" timeOffset="206026.1544">28310 17321 0,'0'0'0,"0"-17"16,0-1-1,0 0-15,-17 18 16,-1-17 0,1-1-16,-19 18 15,-17 0-15,36 18 16,-36-1-16,35 1 15,0 0-15,1-1 16,17 19-16,0-19 0,17 1 16,-17 0-16,53 17 15,-35-35-15,17 0 16,-17 0-16,17 0 0,1-35 16,-19 17-16,1-17 15,-1-1-15,-17 1 16,0 17-16,0 1 15,0-1-15,0 36 32,0 17-32,18 0 15,17 36 1,-17-36-16,0 1 0,17 34 16,-35-17-16,18-18 15,-18-17-15,17 17 16,-17-17-16</inkml:trace>
  <inkml:trace contextRef="#ctx0" brushRef="#br0" timeOffset="206476.9307">28840 17251 0,'0'0'0,"-18"0"16,-35 35-1,35 0-15,-17 1 16,17 34-16,18-17 16,0 35-1,18-35-15,17-17 0,-17-1 16,35 18-16,-35-53 15,17 0-15,0 0 16,-17-18-16,-18 0 16,0 1-16,0-1 15,-18-35-15,-17 18 16,-18 0-16,18 17 16,-36 18-16</inkml:trace>
  <inkml:trace contextRef="#ctx0" brushRef="#br0" timeOffset="208913.2256">27111 15187 0,'0'53'0,"0"-18"16,-18 1-16,18 34 16,-17-35-16,-1 36 15,18-53-15,0-1 0,0 19 16,-18-54 15</inkml:trace>
  <inkml:trace contextRef="#ctx0" brushRef="#br0" timeOffset="209092.8094">26952 15505 0,'18'70'0,"-36"-140"0,54 175 15,16-52-15,-34-35 16,53-18-16,-54 0 16,54-18-1,-54 1-15,1-1 0,0-17 16,-18 17-16,0 1 16</inkml:trace>
  <inkml:trace contextRef="#ctx0" brushRef="#br0" timeOffset="209785.6912">30709 15187 0,'18'0'16,"-18"18"-1,-18 52 1,1-34-16,-1 52 16,0 0-1,18-53-15,-17 1 0,17-1 16,0 0-16,0-17 15,-18-18-15,18 17 0,-18-17 16</inkml:trace>
  <inkml:trace contextRef="#ctx0" brushRef="#br0" timeOffset="210020.6571">30515 15452 0,'18'35'15,"-18"0"-15,0-17 0,18 17 16,-1 18-16,1-35 16,17 17-16,-17-35 15,-1 18-15,1-18 16,0 0-16,-1 0 16,19-36-16,-19 19 15,36-19-15,-35 19 16,17-1-16,-35 1 15</inkml:trace>
  <inkml:trace contextRef="#ctx0" brushRef="#br0" timeOffset="216804.7926">18962 13212 0,'0'17'16,"35"18"0,-35-17-16,35 17 15,-35-17-15,36 0 16,-36-1-16,35 1 15,-17-18-15,-1-18 16,1 18 0,35-35-16,-36 17 15,36-17-15,-35 17 16,17-17-16,-17 35 16,17 0-16,-35 18 15,0-1-15,18 1 16,-18 0-16,0-1 15,17-17-15,1 0 16,17-17 0,1-1-16,-19 0 15,36-34-15,-18 34 16,18 0-16,-35 18 16,35 0-16,-35 18 15,-1 0-15,1-18 0,-1 17 16,1-17-16,-18 18 15,18-18-15,-18-18 32,17 1-32</inkml:trace>
  <inkml:trace contextRef="#ctx0" brushRef="#br0" timeOffset="226630.6642">15152 7355 0,'17'18'47,"1"0"-47,-18 17 0,18 0 15,-1 18-15,19 0 0,-19 18 16,1-1-16,17 18 0,18 89 16,-35-89-1,17 0-15,36 18 16,-36-53-16,18 0 16,-18-18-16,-17-35 0,-18 18 15,17-18 1</inkml:trace>
  <inkml:trace contextRef="#ctx0" brushRef="#br0" timeOffset="227014.043">14975 7973 0,'0'-18'16,"36"-52"0,-19 34-16,19-70 15,-19 54-15,1-72 16,0 54-16,-18 17 15,17-18-15,-17 18 0,18 18 16,-18 0-16,0 17 0,17 0 16,-17 1-16,0 34 15,36 19 1,-1 17 0,0-18-16,-17-18 0,52 19 15,1-1 1,-53-17-16,17-1 0,0-17 15</inkml:trace>
  <inkml:trace contextRef="#ctx0" brushRef="#br0" timeOffset="233831.7686">13070 7038 0,'18'-18'16,"-18"1"15,0-1-15,0 0 0,-18 1-1,-17 17 1,18 0-16,-36 0 15,35 0-15,-70 0 16,35 0-16,-53 0 16,53 0-16,-17 0 15,-1 0-15,-88 0 16,89 17-16,-107 1 16,89-18-16,-88 18 15,88-1-15,-1 1 0,1 0 16,-106 34-1,106-34-15,0 0 0,0-1 16,17 19-16,-17-19 0,-53 36 16,88-35-16,-18 0 15,1 17-15,-54 0 16,18 36-16,36-54 16,17 19-16,0-1 15,0-18-15,-53 36 16,53-35-16,-53 53 15,71-54-15,-71 54 16,53-18-16,18-18 16,-18-17-16,18 17 0,-36 18 15,36-18-15,0 0 16,0-17-16,-1 35 16,19-35-16,-1 34 15,0-16-15,18 17 16,0-18-16,0 18 15,0-18-15,0 18 16,0-18 0,0 1-16,0 17 15,18-18-15,-18-18 0,35 54 16,1-36 0,-19 1-16,18-19 15,-17 1-15,53 17 16,-18 0-16,17 1 15,-35-36-15,36 35 16,-36-17 0,1-1-16,-1-17 0,0 18 15,18-1-15,53 1 16,-53-18-16,17 18 0,36 17 16,-35-17-16,-18-1 15,88 1-15,-71 0 16,1-18-16,-18 17 15,17-17-15,1 0 0,-1 18 16,19-18-16,-19 0 0,107 18 16,-107-18-16,1 17 15,-1-17-15,89 18 16,-18-1-16,-53-17 16,-17 0-16,-18 0 15,17 0-15,71 0 16,-88 0-16,88-17 15,-88 17-15,88-35 16,-70 17-16,0 0 16,70-17-16,0 0 15,-71 17-15,54-17 16,-54 17-16,-17 0 16,0 1-16,18-1 0,-36 1 15,71-19-15,-18 1 16,-35 17-16,35-17 15,-35 17-15,18-17 16,-36 0 0,0 17-16,0 1 0,-17-1 15,53-35-15,-36 35 16,18-34-16,-18 16 16,18-17-1,-18 18-15,1 0 16,34-71-16,-17 18 15,-35 35-15,17-35 16,-35 52-16,18 1 16,-18-18-16,17 0 15,-17 0-15,0 0 0,-17 0 16,-1-52-16,-17 52 16,-1-53-16,1 53 15,-53-35-15,53 53 16,-89-36-1,-52-17-15,88 70 16,-18-17-16,-18 0 0,-105-18 16,123 35-16,0 18 15,1-18-15,-125 18 16,124 18-16</inkml:trace>
  <inkml:trace contextRef="#ctx0" brushRef="#br0" timeOffset="245339.7467">9966 8978 0,'0'-17'63,"-18"-1"-48,1 0-15,-1 1 16,18-1-16,-18 0 0,1 1 0,-1-1 16,1-35-16,17 36 15,0-54 1,0 53-16,0-17 16,17 0-16,-17 17 0,18 1 0,-1-36 15,1 35-15,0 0 16,-18 1-16,-18 17 47,18 17-32,0 1-15,0 0 16,0-1 0</inkml:trace>
  <inkml:trace contextRef="#ctx0" brushRef="#br0" timeOffset="245683.3196">9719 8643 0,'0'0'0,"-18"0"16,18-18 0,18 1-1,-18-1-15,35-35 16,-17 36-16,0-1 0,-1-17 15,1 35 1,0-18-16,-18 0 47,17 18-31,-17 18-1,35 0 1,-17-1-16,0 19 15,-1-19-15,19 1 16,-19-18 0,19 18-16,-19-1 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7361B-9EE3-994B-868D-94E57ECC4CDF}" type="datetimeFigureOut">
              <a:rPr lang="en-US" smtClean="0"/>
              <a:t>7/23/2017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3389FE-FF97-1F48-937B-066F4523C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927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956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242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909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804" y="95617"/>
            <a:ext cx="10515600" cy="1325563"/>
          </a:xfrm>
        </p:spPr>
        <p:txBody>
          <a:bodyPr/>
          <a:lstStyle>
            <a:lvl1pPr>
              <a:defRPr>
                <a:latin typeface="Century Schoolbook" charset="0"/>
                <a:ea typeface="Century Schoolbook" charset="0"/>
                <a:cs typeface="Century Schoolboo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0849517" y="6457890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Andrew Ng</a:t>
            </a:r>
          </a:p>
        </p:txBody>
      </p:sp>
    </p:spTree>
    <p:extLst>
      <p:ext uri="{BB962C8B-B14F-4D97-AF65-F5344CB8AC3E}">
        <p14:creationId xmlns:p14="http://schemas.microsoft.com/office/powerpoint/2010/main" val="1924712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451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87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347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349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359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07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546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513CB-B5C6-794C-B9FC-914286F7D4D4}" type="datetimeFigureOut">
              <a:rPr lang="en-US" smtClean="0"/>
              <a:t>7/23/2017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634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7340" y="1187097"/>
            <a:ext cx="5605584" cy="1929738"/>
          </a:xfrm>
        </p:spPr>
        <p:txBody>
          <a:bodyPr>
            <a:noAutofit/>
          </a:bodyPr>
          <a:lstStyle/>
          <a:p>
            <a:r>
              <a:rPr lang="en-US" dirty="0"/>
              <a:t>Optimization Algorithms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836298" y="3654281"/>
            <a:ext cx="726766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Bias correction</a:t>
            </a:r>
          </a:p>
          <a:p>
            <a:pPr algn="ctr"/>
            <a:r>
              <a:rPr lang="en-US" sz="6000" dirty="0"/>
              <a:t>in exponentially </a:t>
            </a:r>
          </a:p>
          <a:p>
            <a:pPr algn="ctr"/>
            <a:r>
              <a:rPr lang="en-US" sz="6000" dirty="0"/>
              <a:t>weighted average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92530" y="1187097"/>
            <a:ext cx="2980706" cy="3088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5015971" y="3410417"/>
            <a:ext cx="6908326" cy="17737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4E5968C-CCF4-43FF-B85F-BE950CD4A528}"/>
              </a:ext>
            </a:extLst>
          </p:cNvPr>
          <p:cNvGrpSpPr/>
          <p:nvPr/>
        </p:nvGrpSpPr>
        <p:grpSpPr>
          <a:xfrm>
            <a:off x="347220" y="1431358"/>
            <a:ext cx="4467022" cy="4056916"/>
            <a:chOff x="349372" y="1061869"/>
            <a:chExt cx="4467022" cy="405691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DF45BF25-4467-43A0-A613-67A6CCF398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  <p:sp>
          <p:nvSpPr>
            <p:cNvPr id="14" name="Title 1">
              <a:extLst>
                <a:ext uri="{FF2B5EF4-FFF2-40B4-BE49-F238E27FC236}">
                  <a16:creationId xmlns:a16="http://schemas.microsoft.com/office/drawing/2014/main" id="{073FE5B0-2CAF-49A6-9789-5EEBF87010F8}"/>
                </a:ext>
              </a:extLst>
            </p:cNvPr>
            <p:cNvSpPr txBox="1">
              <a:spLocks/>
            </p:cNvSpPr>
            <p:nvPr/>
          </p:nvSpPr>
          <p:spPr>
            <a:xfrm>
              <a:off x="349372" y="4313121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199354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1215222" cy="1325563"/>
          </a:xfrm>
        </p:spPr>
        <p:txBody>
          <a:bodyPr anchor="t"/>
          <a:lstStyle/>
          <a:p>
            <a:r>
              <a:rPr lang="en-US" dirty="0"/>
              <a:t>Bias correction</a:t>
            </a:r>
          </a:p>
        </p:txBody>
      </p:sp>
      <p:grpSp>
        <p:nvGrpSpPr>
          <p:cNvPr id="31" name="Group 30"/>
          <p:cNvGrpSpPr/>
          <p:nvPr/>
        </p:nvGrpSpPr>
        <p:grpSpPr>
          <a:xfrm>
            <a:off x="2683580" y="879825"/>
            <a:ext cx="6140005" cy="2969500"/>
            <a:chOff x="6047433" y="1260277"/>
            <a:chExt cx="5641647" cy="2742974"/>
          </a:xfrm>
        </p:grpSpPr>
        <p:grpSp>
          <p:nvGrpSpPr>
            <p:cNvPr id="32" name="Group 31"/>
            <p:cNvGrpSpPr/>
            <p:nvPr/>
          </p:nvGrpSpPr>
          <p:grpSpPr>
            <a:xfrm>
              <a:off x="6163584" y="1260277"/>
              <a:ext cx="5525496" cy="2573077"/>
              <a:chOff x="6163584" y="1260277"/>
              <a:chExt cx="5525496" cy="2573077"/>
            </a:xfrm>
          </p:grpSpPr>
          <p:cxnSp>
            <p:nvCxnSpPr>
              <p:cNvPr id="36" name="Straight Arrow Connector 35"/>
              <p:cNvCxnSpPr/>
              <p:nvPr/>
            </p:nvCxnSpPr>
            <p:spPr>
              <a:xfrm>
                <a:off x="6163584" y="3578285"/>
                <a:ext cx="5525496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/>
              <p:cNvCxnSpPr/>
              <p:nvPr/>
            </p:nvCxnSpPr>
            <p:spPr>
              <a:xfrm flipV="1">
                <a:off x="6497443" y="1260277"/>
                <a:ext cx="0" cy="257307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3" name="TextBox 32"/>
            <p:cNvSpPr txBox="1"/>
            <p:nvPr/>
          </p:nvSpPr>
          <p:spPr>
            <a:xfrm>
              <a:off x="8707217" y="3576804"/>
              <a:ext cx="772091" cy="4264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Century Schoolbook" charset="0"/>
                  <a:ea typeface="Century Schoolbook" charset="0"/>
                  <a:cs typeface="Century Schoolbook" charset="0"/>
                </a:rPr>
                <a:t>days</a:t>
              </a:r>
              <a:endParaRPr lang="en-US" sz="3200" dirty="0">
                <a:latin typeface="Century Schoolbook" charset="0"/>
                <a:ea typeface="Century Schoolbook" charset="0"/>
                <a:cs typeface="Century Schoolbook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 rot="16200000">
              <a:off x="5350220" y="2339516"/>
              <a:ext cx="1818620" cy="4241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t-IT" sz="2400">
                  <a:latin typeface="Century Schoolbook" charset="0"/>
                  <a:ea typeface="Century Schoolbook" charset="0"/>
                  <a:cs typeface="Century Schoolbook" charset="0"/>
                </a:rPr>
                <a:t>temperature</a:t>
              </a:r>
              <a:endParaRPr lang="en-US" sz="2400" dirty="0">
                <a:latin typeface="Century Schoolbook" charset="0"/>
                <a:ea typeface="Century Schoolbook" charset="0"/>
                <a:cs typeface="Century Schoolbook" charset="0"/>
              </a:endParaRPr>
            </a:p>
          </p:txBody>
        </p: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0028" y="933199"/>
            <a:ext cx="5120640" cy="240030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0028" y="933198"/>
            <a:ext cx="5120640" cy="240030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2803" y="935121"/>
            <a:ext cx="5120640" cy="240030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DE6DF41-A6D9-4089-80D8-D35937CD259B}"/>
                  </a:ext>
                </a:extLst>
              </p:cNvPr>
              <p:cNvSpPr txBox="1"/>
              <p:nvPr/>
            </p:nvSpPr>
            <p:spPr>
              <a:xfrm>
                <a:off x="458713" y="3896921"/>
                <a:ext cx="400199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𝑣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800" b="0" i="1" smtClean="0">
                          <a:latin typeface="Cambria Math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𝑣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800" b="0" i="1" smtClean="0">
                          <a:latin typeface="Cambria Math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(1−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DE6DF41-A6D9-4089-80D8-D35937CD25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713" y="3896921"/>
                <a:ext cx="400199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BCB9B54-DAAA-4B96-913F-AEE9BEC072A0}"/>
                  </a:ext>
                </a:extLst>
              </p14:cNvPr>
              <p14:cNvContentPartPr/>
              <p14:nvPr/>
            </p14:nvContentPartPr>
            <p14:xfrm>
              <a:off x="247680" y="1473120"/>
              <a:ext cx="11589120" cy="5277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BCB9B54-DAAA-4B96-913F-AEE9BEC072A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38320" y="1463760"/>
                <a:ext cx="11607840" cy="5295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25728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2113</TotalTime>
  <Words>25</Words>
  <Application>Microsoft Office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Century Schoolbook</vt:lpstr>
      <vt:lpstr>Office Theme</vt:lpstr>
      <vt:lpstr>Optimization Algorithms</vt:lpstr>
      <vt:lpstr>Bias correction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Setting up your  ML application</dc:title>
  <dc:creator>Younes Bensouda Mourri</dc:creator>
  <cp:lastModifiedBy>Andrew Ng</cp:lastModifiedBy>
  <cp:revision>68</cp:revision>
  <dcterms:created xsi:type="dcterms:W3CDTF">2017-07-10T20:19:53Z</dcterms:created>
  <dcterms:modified xsi:type="dcterms:W3CDTF">2017-07-23T23:56:20Z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(2)7BCJ5M006YhQaQx8iuV8OF6uESF7So9+jAuv1JPCx3+8VzuCWjgtH0WvbBp9bbqKsWOKps+X
nDTLAfb3Y0Ewr4GnxR97QK3GQ+UdtPKX1g5VB+bRwn/UXPJopZy0dmmL64N9HL7TMfapb9+r
/iIq2SAknEJDKjUhYPEiH8PeVM8vdEqcRYxdtH+PyK6gxNRz0CKSOYRCzx1mnguI3VgW/jKy
F5B4OMfK53K6NVk0De</vt:lpwstr>
  </property>
  <property fmtid="{D5CDD505-2E9C-101B-9397-08002B2CF9AE}" pid="3" name="_2015_ms_pID_7253431">
    <vt:lpwstr>rsaJ3MbgHXe36iJuYyn+jlst7mW1DEfiEBOWC576/hJERCGfGlH+/d
RIbZxFuqgz/NAI1Z6SoI6+557ssnIwGml0bgJ/fKTrQRvKPuA4oUMkNHcOjEKRJWm1IgvD5Z
edbkJYXKVJoEDCxyrV+9uysdQP4/Tka7y0XKjJlfrfl0DWSuGUaD7c+/k1YsY4KPCm4chRop
42k1hsWEQwfkOvWj</vt:lpwstr>
  </property>
</Properties>
</file>