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1154" autoAdjust="0"/>
  </p:normalViewPr>
  <p:slideViewPr>
    <p:cSldViewPr snapToGrid="0" snapToObjects="1">
      <p:cViewPr varScale="1">
        <p:scale>
          <a:sx n="55" d="100"/>
          <a:sy n="55" d="100"/>
        </p:scale>
        <p:origin x="10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2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1">6103 5274 0,'-18'0'47,"18"35"-32,0-17-15,0 17 16,0 53-16,0-52 16,-17 87-1,17-52-15,-18-18 0,18 70 16,0-70-16,0-18 16,0 54-16,-17-72 15,17 18-15,0 1 16,-18-36-1</inkml:trace>
  <inkml:trace contextRef="#ctx0" brushRef="#br0" timeOffset="58003.2895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59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36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4">4357 14905 0,'0'18'94,"0"17"-94,0 0 15,0 0-15,0 18 0,0 35 16,0-35-16,0 53 15,0-53 1,0 0-16,17 18 16,-17-1-16,0-35 15,0 1 1,0-19-16,0-34 16</inkml:trace>
  <inkml:trace contextRef="#ctx0" brushRef="#br0" timeOffset="72673.2279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4">13564 7108 0,'-35'36'16,"35"-19"-16,0 1 0,18-18 31,35-35-15,-36-1-16,71-34 15,-52 17-15,-19 0 0,54-53 16,-53 71-16,-1 0 16,1-1-16,-18 19 15</inkml:trace>
  <inkml:trace contextRef="#ctx0" brushRef="#br0" timeOffset="77238.2274">13511 7003 0,'-17'35'16,"-1"53"0,18-53-16,18-35 15,-1 0-15,36 0 16,0-35 0,35-18-16,1 0 15,-36 18-15,-1 0 16,-16 17-16,-19 18 15</inkml:trace>
  <inkml:trace contextRef="#ctx0" brushRef="#br0" timeOffset="79491.8511">18609 7285 0,'18'-18'63,"17"-17"-48,18-36 1,-18 36-16,53-88 16,-52 70-16,-1 0 15,0 0-15,0 0 16,-17 18-16,-18 17 15</inkml:trace>
  <inkml:trace contextRef="#ctx0" brushRef="#br0" timeOffset="79874.8147">18591 7003 0,'-17'17'15,"17"36"1,0-18 0,-18 54-16,18-36 15,18 35-15,-18-53 16,35 18-16,0-53 16,1 0-16,87-35 15,-52-1-15,-18 1 16,-1 0-16,1-18 0,-17 35 15,-1-17-15,-35 17 16</inkml:trace>
  <inkml:trace contextRef="#ctx0" brushRef="#br0" timeOffset="81620.9378">7197 13141 0,'0'18'62,"0"17"-62,0-17 16,0 17-16,0 35 16,0 19-1,0-54-15,0 71 16,0-71-16,0 0 0,0 36 16,0-36-1,0-17-15,17-18 16,-17-18 15</inkml:trace>
  <inkml:trace contextRef="#ctx0" brushRef="#br0" timeOffset="82015.8294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3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24">4621 9102 0,'18'0'15,"-18"-18"1,0 36 15,0 17-31,18-17 16,-18-1-16,0 36 15,0-18-15,0 1 16,-18-19-16,18 1 16,0 0-16,18-18 15</inkml:trace>
  <inkml:trace contextRef="#ctx0" brushRef="#br0" timeOffset="118011.5995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4">4516 9666 0,'0'-18'15,"17"18"-15,-17 18 94,0 17-78,0 1-16,-17-1 0,17 18 15,-18 0 1,18-18-16,0-17 0,0-1 16,0 1-16,0 0 15,-18-18 32,18 17-31</inkml:trace>
  <inkml:trace contextRef="#ctx0" brushRef="#br0" timeOffset="120244.7515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4">7038 10495 0,'18'0'47,"-1"0"-47,1 0 15,-1 0-15,19 0 0,-19 0 16,19-17-16,-1 17 16,0-18-16,1 18 15,-36-18 1</inkml:trace>
  <inkml:trace contextRef="#ctx0" brushRef="#br0" timeOffset="126133.2871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69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6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02">7426 11165 0,'0'18'63,"0"0"-48,-18-1-15,18 1 0,-17 0 16,17 17-16,-18 18 15,0-18-15,1 53 16,-1-52-16,18-19 16,0 18-16,-17-17 0,17 17 15,0-17 1,0-36 31,-18 1-32</inkml:trace>
  <inkml:trace contextRef="#ctx0" brushRef="#br0" timeOffset="128229.5905">7161 11412 0,'0'18'15,"0"0"-15,0-1 0,0 1 0,0 35 16,0-36-1,18 1-15,-18 0 0,0-1 16,35 1 0,-35 0-16,18-18 0,17-18 0,-17 18 15,17-18-15,18-17 16,-35 17-16,35-17 16,-36 18-16,1-1 15,0 18-15</inkml:trace>
  <inkml:trace contextRef="#ctx0" brushRef="#br0" timeOffset="136783.8562">8202 14781 0,'0'-17'31,"0"34"16,0 54-47,0-36 16,0 53-16,-18-52 15,18 17 1,0-18-16,0 0 0,0 0 0,0 1 15,0-19-15,0 19 0,0-19 16,-17-17 15</inkml:trace>
  <inkml:trace contextRef="#ctx0" brushRef="#br0" timeOffset="137006.0939">8008 15134 0,'18'53'16,"-1"-18"-16,-17 1 0,36 17 15,-36-18 1,17-18-16,19 1 0,-19-18 16,18-18-16,-17 18 0,0-17 15,17-36 1,-17 35-16,17-17 15,-17 17-15,-1 1 0,1-1 16</inkml:trace>
  <inkml:trace contextRef="#ctx0" brushRef="#br0" timeOffset="137844.6773">10160 14958 0,'0'-18'16,"0"36"30,0 35-30,0 0 0,0-18-16,0 18 0,-18 70 15,18-87-15,-17 52 16,-1-53-16,18 0 16,0 1-16,0-19 15</inkml:trace>
  <inkml:trace contextRef="#ctx0" brushRef="#br0" timeOffset="138073.2207">9984 15222 0,'17'53'0,"36"35"16,-35-52-1,-1-19-15,54 19 16,-53-36 0,-1 0-16,19-18 15,-19 0-15,1 1 16,-1-1-16,-17 0 0,18 1 16,0-1-16,-1 18 0</inkml:trace>
  <inkml:trace contextRef="#ctx0" brushRef="#br0" timeOffset="138657.1591">12153 14870 0,'-17'-18'16,"17"71"0,0 35-1,0 18-15,0-53 0,0 0 16,0 0-16,0 35 15,-18-53-15,18-17 16,0 17-16,0-17 0</inkml:trace>
  <inkml:trace contextRef="#ctx0" brushRef="#br0" timeOffset="138898.3854">12030 15258 0,'17'70'16,"19"1"-1,17-36 1,-18-35-16,18 0 16,-36-18-16,19 1 15,-19-1-15,1 0 0,0 1 0,-1-18 16,-17 17-1,0 0 1,-17 18 0,-1 0-16</inkml:trace>
  <inkml:trace contextRef="#ctx0" brushRef="#br0" timeOffset="140442.5858">9366 10283 0,'0'-17'16,"-17"17"31,17 35-31,0-17-16,0 17 0,0-17 15,-18 52-15,18-17 16,0 18-16,18-36 15,-1 18-15,-17-35 16,18 17-16,17 0 16,-35-17-16,18-18 15,-1 17-15,1-34 32</inkml:trace>
  <inkml:trace contextRef="#ctx0" brushRef="#br0" timeOffset="140730.7676">9596 10478 0,'0'35'16,"0"18"-1,0-18 1,17 0 0,1-17-1,-1 0 1</inkml:trace>
  <inkml:trace contextRef="#ctx0" brushRef="#br0" timeOffset="141276.8486">9613 10248 0</inkml:trace>
  <inkml:trace contextRef="#ctx0" brushRef="#br0" timeOffset="141643.4814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8">8855 10971 0,'-18'-17'15,"0"17"1,36 0-1,17 17-15,-17-17 16,17 18-16,53 17 16,-17 18-1,-36-35-15,1 0 0,34 17 16,-52-18-16,-1-17 0,1 18 16,0-18-1,-36 0 1</inkml:trace>
  <inkml:trace contextRef="#ctx0" brushRef="#br0" timeOffset="142961.4699">9172 10760 0,'0'17'0,"-35"54"16,17-36-16,-17 106 15,-18 0 1,35-88-16,-17 53 16,35-53-16,-17 35 15,17-52-15</inkml:trace>
  <inkml:trace contextRef="#ctx0" brushRef="#br0" timeOffset="148095.0153">9454 10954 0,'-17'0'31,"34"0"1,-17 17-17,18-17-15,0 18 16,-1-18-16,1 18 15,0-18-15,35 0 16,17 0-16,-52 0 16,52-36-1,-34 36-15,34-35 16,-52 17-16,35-17 16,-36 18-16,-34 34 31</inkml:trace>
  <inkml:trace contextRef="#ctx0" brushRef="#br0" timeOffset="151377.5227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8">7638 10107 0,'17'0'16,"1"-35"-1,0 17-15,17-35 16,0 18-16,18-36 15,-18 54-15,1-18 16,-1-18 0,0 17-16,-35 19 15,-17 17 1,-1 17 0</inkml:trace>
  <inkml:trace contextRef="#ctx0" brushRef="#br0" timeOffset="153022.3653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9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95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8">14199 16810 0,'0'18'31,"18"-1"-15,-18 18-1,0 1 1,0-1-16,0 53 16,-18-53-16,18 36 0,0-18 15,0 0-15,0 35 16,0-53-16,0-17 15,0 0-15,18-18 0,0 0 16,-18-18 0,17-35-16,-17 18 15</inkml:trace>
  <inkml:trace contextRef="#ctx0" brushRef="#br0" timeOffset="171246.9921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3">19368 16828 0,'17'17'15,"-17"18"1,0-17-16,0 17 16,0 18-16,18 35 15,-18-17-15,0-18 0,0 17 16,0 72-1,0-89-15,0 17 0,0-17 0,0-18 16,0 18 0,0-70-1,0-19-15</inkml:trace>
  <inkml:trace contextRef="#ctx0" brushRef="#br0" timeOffset="180973.9578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46">26494 16810 0,'0'-35'15,"17"17"-15,-17 36 16,0-1-16,0 1 16,18 88-16,-18-53 15,0 17-15,0 54 16,18-54-16,-18-17 0,0 53 16,0-53-1,17-18-15,-17 18 16,18-53-1,-18-35 1,0 17-16,0-17 0</inkml:trace>
  <inkml:trace contextRef="#ctx0" brushRef="#br0" timeOffset="187284.6661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09">10654 12418 0,'18'17'16,"-1"-17"-16,54 0 15,-36 0 1,0 0-16,53-17 16,-70 17-16,0 0 0</inkml:trace>
  <inkml:trace contextRef="#ctx0" brushRef="#br0" timeOffset="192511.4612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45">12136 11501 0,'35'0'15,"-18"0"-15,1 0 16,17-18 0,-17 18-16,0 0 0,-1 0 15</inkml:trace>
  <inkml:trace contextRef="#ctx0" brushRef="#br0" timeOffset="193018.8051">12171 11448 0,'0'17'16,"0"19"-1,0 16 1,0-16-16,0 52 16,0-35-16,0-18 15,17 18-15,1-18 16,0-17-16,17 0 15,0-1-15,-17-17 0,35-17 16,-35-1-16,-1 0 16</inkml:trace>
  <inkml:trace contextRef="#ctx0" brushRef="#br0" timeOffset="193300.0381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3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215185.5916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218711.6787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221548.9609">23689 9031 0,'0'18'16,"0"52"0,18-17-16,-18 0 15,17 18-15,1 70 16,0-71-16,-18 1 0,17-1 15,1 36 1,0-53-16,-18 0 16,0-18-16,0-17 15,-18-18-15</inkml:trace>
  <inkml:trace contextRef="#ctx0" brushRef="#br1" timeOffset="221848.2215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222660.6895">31891 16951 0,'18'35'15,"-18"1"-15,-18 69 16,0-52-16,1 88 16,17-52-1,0 52-15,0-71 16,0-17-16,17 0 0,1 18 15,0-36 1,-18-17-16,17-18 16,-34-36-1,-1 1-15</inkml:trace>
  <inkml:trace contextRef="#ctx0" brushRef="#br1" timeOffset="222960.3302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231217.4486">21837 8290 0,'18'0'63,"-1"0"-48,-34 0 64,-1 0-64,-17 0 1,17 0-16,-17 0 0,-18 0 15,18 0-15,-1 18 16,19-18-16,-54 0 16,53 0-16,-17 0 0,18 0 15,-1 0-15,0 18 16,1-18 0,34 0-1</inkml:trace>
  <inkml:trace contextRef="#ctx0" brushRef="#br2" timeOffset="231579.7798">21608 8149 0,'17'0'15,"-34"0"1,-1 0-16,-35 0 16,18 18-16,-18-1 0,-18 19 15,36-36 1,0 17-16,0 19 0,17-19 15,18 1-15,18 0 16,-1-1-16,18 18 16,1-35-1,-1 18-15,18 17 16,-35-35-16,17 18 0,-18 0 16,-17-1-16</inkml:trace>
  <inkml:trace contextRef="#ctx0" brushRef="#br2" timeOffset="232565.1919">17745 8308 0,'-18'0'94,"-17"0"-78,17 0-16,-35 18 15,-35-1-15,35-17 16,-53 18-1,71-1-15,-53-17 16,70 18-16,-17-18 0,17 0 16,36 0-1,17-18 1,-17 18-16,35-17 16</inkml:trace>
  <inkml:trace contextRef="#ctx0" brushRef="#br2" timeOffset="232880.4458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234316.4947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234715.8253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235367.0601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235666.2124">10724 9543 0,'-17'70'16,"-18"18"-1,35-17 1,17-53-16,18 17 15,-17-35-15,35 0 16,-18 0-16,1-18 0,34-17 16,-35 17-1,-17 1-15,0-1 0</inkml:trace>
  <inkml:trace contextRef="#ctx0" brushRef="#br2" timeOffset="237180.0424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237591.3857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238402.4318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238719.1332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238864.9338">14693 9948 0,'0'0'0,"53"0"0,35 0 16,-35 0-16,53-17 15,-53 17 1,-35-18-16,-1 18 15</inkml:trace>
  <inkml:trace contextRef="#ctx0" brushRef="#br2" timeOffset="242841.1439">30656 16316 0,'0'18'31,"18"-18"-16,0 0 1,-36 0 62,-35 0-62,18 0-16,0 0 0,-54 17 15,54-17-15,0 18 16,0-18-16,17 0 16,0 0-16,1 0 0,-1 0 15,0 0 1,1 0 15</inkml:trace>
  <inkml:trace contextRef="#ctx0" brushRef="#br2" timeOffset="243135.33">30321 16245 0,'18'0'15,"-36"0"1,1 0-16,-19 0 16,19 18-16,-1-18 0,0 18 15,1-1-15,17 1 16,0 17-16,0-17 16,17 0-1,19-1-15,17 1 16,-18-18-1,0 0 1</inkml:trace>
  <inkml:trace contextRef="#ctx0" brushRef="#br2" timeOffset="243915.2379">25612 16298 0,'17'0'32,"-34"0"-32,-1 0 15,0 0-15,-35 0 16,36 0-16,-18 0 16,-18 18-1,35-18-15,-17 0 16,17 0-16,0 0 0,-17 18 15,18-18 1,-1 0-16,18 17 16,-18-17-16</inkml:trace>
  <inkml:trace contextRef="#ctx0" brushRef="#br2" timeOffset="244215.1127">25347 16228 0,'-18'-18'15,"1"18"1,-18 18-1,17-18-15,0 17 0,18 1 16,-17-18-16,17 18 0,17-1 16,1 1-16,35 0 15,-18-18-15,18 17 16,-35-17-16,17 0 16,-17 0-16,-1 0 15,-34 0 1</inkml:trace>
  <inkml:trace contextRef="#ctx0" brushRef="#br2" timeOffset="245058.4139">18274 16316 0,'-18'0'31,"1"-18"-15,-1 18-16,0 0 15,-35 0 1,18 18-16,-18-18 0,18 18 15,0-18-15,-1 0 0,1 17 16,-35-17 0,52 0-1,36 0 1,-1 0 0</inkml:trace>
  <inkml:trace contextRef="#ctx0" brushRef="#br2" timeOffset="245373.6796">17956 16245 0,'-17'0'15,"-1"0"-15,0 0 0,1 18 16,-18 0-16,17-18 16,0 35-1,18-17-15,18 17 16,0-17-16,-1-1 16,36 1-1,-35-1-15,17-17 16,-17 0-16,-1 18 0,1-18 15,-36 0-15</inkml:trace>
  <inkml:trace contextRef="#ctx0" brushRef="#br2" timeOffset="246089.5565">13582 16298 0,'18'0'16,"-36"0"15,0 0-15,-17 0-1,0 0 1,-1 18-16,-52-18 0,53 18 16,-18-18-16,18 17 0,-36 1 15,36-18-15,17 0 16,18 18 0,18-18-16,17 0 15,18-18 1</inkml:trace>
  <inkml:trace contextRef="#ctx0" brushRef="#br2" timeOffset="246344.4151">13282 16281 0,'-18'0'15,"-17"0"1,18 0-1,-1 0 1,18 17-16,-18 1 16,18 0-16,0-1 15,36 1-15,-19 0 16,36-18-16,-35 0 16,-1 0-16,1 0 15,-18-18-15,-35 18 16</inkml:trace>
  <inkml:trace contextRef="#ctx0" brushRef="#br2" timeOffset="247373.3998">18150 16510 0</inkml:trace>
  <inkml:trace contextRef="#ctx0" brushRef="#br2" timeOffset="247455.8478">18150 16510 0,'36'-18'16,"-36"1"-1</inkml:trace>
  <inkml:trace contextRef="#ctx0" brushRef="#br2" timeOffset="247906.7551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248142.8946">17427 17410 0,'0'88'16,"-17"-18"-1,17-52-15,17 17 16,1-35-16,0 0 15,34-35-15,-34 0 16,17-1-16,1 1 0,-1 0 16</inkml:trace>
  <inkml:trace contextRef="#ctx0" brushRef="#br2" timeOffset="248464.1624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248663.5601">17357 18203 0,'0'71'15,"0"-36"-15,17 0 16,1-17-16,17 0 15,1-18-15,-1 0 0,0 0 16,18-18-16,0-17 0,17 0 16,-52-1-1,-18 19-15,-18-19 0</inkml:trace>
  <inkml:trace contextRef="#ctx0" brushRef="#br2" timeOffset="249408.8147">6862 16228 0,'-36'0'15,"19"17"-15,-1-17 0,-17 18 16,-1-18-16,-34 18 16,35-18-16,-18 0 15,17 0-15,-69-18 16,52 18-16,17 0 0,-17 0 15,1 0-15,-19 18 16,36-1-16,17-17 16,18 18-16,18-18 15</inkml:trace>
  <inkml:trace contextRef="#ctx0" brushRef="#br2" timeOffset="249654.0891">6297 16175 0,'-53'0'16,"36"18"0,-54 17-16,36 0 15,35-17-15,-18-1 16,18 1-16,18 17 15,-18-17-15,17 0 0,19-18 16,-19 17-16,19 1 0,34-18 16,-35 17-1</inkml:trace>
  <inkml:trace contextRef="#ctx0" brushRef="#br2" timeOffset="249938.3063">7056 16510 0,'-18'0'0,"0"18"0,-17 17 16,0 0-16,-1 18 0,-34 88 15,35-70-15,-54 105 16,37-105-16,16-1 16,1 1-16,17-18 15,-52 53-15,52-53 16,0-18-16,1-18 0,17 1 16</inkml:trace>
  <inkml:trace contextRef="#ctx0" brushRef="#br2" timeOffset="250131.1008">6368 17410 0,'-18'53'16,"18"-18"-16,0 18 15,18-36-15,17 1 16,35-18-16,36-18 15,-53-17 1,0 17-16,-18-17 0</inkml:trace>
  <inkml:trace contextRef="#ctx0" brushRef="#br2" timeOffset="251132.0801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251483.363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251677.1895">27869 17480 0,'36'-17'16,"-19"17"-16,19-18 0,-1 18 16,35-18-16,-52 18 15,0 0 1,-18 18-16</inkml:trace>
  <inkml:trace contextRef="#ctx0" brushRef="#br2" timeOffset="251810.4788">27887 17533 0,'18'35'16,"-1"18"0,36 18-16,-35-54 15,0 1-15,17 17 16,-18-35 0</inkml:trace>
  <inkml:trace contextRef="#ctx0" brushRef="#br2" timeOffset="252024.5321">28222 17586 0,'0'18'16,"0"-1"-16,-17 1 16,17 17-1,0-17-15,-18-1 16,18 1-16,0 0 0,0-1 0,18 1 15,-1 0-15,1-18 16,35 0 0,-18-18-16</inkml:trace>
  <inkml:trace contextRef="#ctx0" brushRef="#br2" timeOffset="252328.6542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253102.4722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253396.1018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253519.6215">21608 18168 0,'35'0'0,"-17"0"15,17-18-15,0 18 16,0 0-16,-17-17 0,35-1 16</inkml:trace>
  <inkml:trace contextRef="#ctx0" brushRef="#br2" timeOffset="253724.815">21960 17480 0,'36'-17'16,"-1"17"-16,0 0 15,-17 0-15,0 0 0,-1 0 16</inkml:trace>
  <inkml:trace contextRef="#ctx0" brushRef="#br2" timeOffset="253898.013">22013 17586 0,'0'53'15,"0"-18"-15,0 36 16,0-18-16,18-18 15,-18-17-15,18-1 0,-1 1 16,-17-1 0,18-17-16,0 0 0</inkml:trace>
  <inkml:trace contextRef="#ctx0" brushRef="#br2" timeOffset="254116.2595">22207 17639 0,'18'0'15,"0"18"1,-18-1-16,17 1 16,-17-1-16,0 19 0,0-19 15,-17 1-15,-1 35 16,0-35-16,18-1 0,0 1 16,0-1-16,18-17 15,0 0 1,-1-17-16,36-1 15,-18 1-15</inkml:trace>
  <inkml:trace contextRef="#ctx0" brushRef="#br2" timeOffset="254465.0704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256849.2547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257219.2976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257401.4206">14764 17410 0,'17'0'0,"1"0"16,0 0-16,17 0 16,0 0-16,-17 0 15</inkml:trace>
  <inkml:trace contextRef="#ctx0" brushRef="#br2" timeOffset="257539.0901">14852 17445 0,'-18'35'0,"18"18"16,0 35-1,18-52-15,0-19 0,35 18 16,-36-17-16,36-18 16,-35 0-1,-1 0-15,1-18 0</inkml:trace>
  <inkml:trace contextRef="#ctx0" brushRef="#br2" timeOffset="257756.7407">15046 17374 0,'0'18'15,"0"17"1,0-17-16,0 0 0,18 17 0,-18 35 16,17-34-1,-17-19 1,18-17-1,0-17 1</inkml:trace>
  <inkml:trace contextRef="#ctx0" brushRef="#br2" timeOffset="258079.5303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258750.507">14975 17357 0,'18'0'16,"0"-18"-1,-1 18-15,1 0 16,0 0-16</inkml:trace>
  <inkml:trace contextRef="#ctx0" brushRef="#br2" timeOffset="259340.0863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259641.9723">14658 18450 0,'0'53'16,"18"-18"-16,-18 18 15,17-35-15,-17 0 16,18-18 0,-18-18-1,17 18 1,-17 18 0,0-1-16,0 1 15,0 0-15,-17-1 16,-1-17-16,1 0 15,17-17-15,-18 17 16,18-18-16,0-35 16</inkml:trace>
  <inkml:trace contextRef="#ctx0" brushRef="#br2" timeOffset="259914.3677">14870 18221 0,'17'0'0,"1"0"32,0-18-32,17 18 15,-18 0-15,1 0 0</inkml:trace>
  <inkml:trace contextRef="#ctx0" brushRef="#br2" timeOffset="260058.6522">14887 18256 0,'-17'36'15,"17"-1"-15,17 0 16,-17 0-16,18-17 16,0 0-16,-1-1 0,18-17 15,-17 0-15,17 0 16,-17-17 0</inkml:trace>
  <inkml:trace contextRef="#ctx0" brushRef="#br2" timeOffset="260269.4351">15099 18203 0,'0'36'16,"0"-19"0,0 19-16,-18-1 15,18 0-15,0-17 16,18-1-1,-18 1-15,35-36 16,-17 18-16,-1-17 16</inkml:trace>
  <inkml:trace contextRef="#ctx0" brushRef="#br2" timeOffset="260542.8541">15240 18150 0,'18'0'31,"-1"18"-15,-17 0-16,18-1 15,-18 1-15,18-18 0,-18 18 16,0-1-16,0 19 16,0-19-16,0 1 15,0-1-15,0 1 16,-18-18-1,18 18 1,-18-18-16,1 17 16,-1-17-1</inkml:trace>
  <inkml:trace contextRef="#ctx0" brushRef="#br2" timeOffset="261003.5784">14446 18380 0,'0'-18'47,"0"0"-31,0 1-16,0-1 0,0-17 15,0 17-15,18 1 16,-36 17 15</inkml:trace>
  <inkml:trace contextRef="#ctx0" brushRef="#br2" timeOffset="265687.3527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268729.901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269961.7185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270308.493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Networks</a:t>
            </a:r>
          </a:p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624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xmlns="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xmlns="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xmlns="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xmlns="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39</Words>
  <Application>Microsoft Office PowerPoint</Application>
  <PresentationFormat>宽屏</PresentationFormat>
  <Paragraphs>30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Century Schoolbook</vt:lpstr>
      <vt:lpstr>Arial</vt:lpstr>
      <vt:lpstr>Calibri</vt:lpstr>
      <vt:lpstr>Calibri Light</vt:lpstr>
      <vt:lpstr>Cambria Math</vt:lpstr>
      <vt:lpstr>Office Theme</vt:lpstr>
      <vt:lpstr>PowerPoint 演示文稿</vt:lpstr>
      <vt:lpstr>What is a Neural Network?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Yangzhichao (George)</cp:lastModifiedBy>
  <cp:revision>28</cp:revision>
  <dcterms:created xsi:type="dcterms:W3CDTF">2017-07-05T17:13:12Z</dcterms:created>
  <dcterms:modified xsi:type="dcterms:W3CDTF">2018-11-09T14:08:31Z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1541770220</vt:lpwstr>
  </property>
  <property fmtid="{D5CDD505-2E9C-101B-9397-08002B2CF9AE}" pid="6" name="_2015_ms_pID_725343">
    <vt:lpwstr>(2)mXW6FTOfAJ5l5ugsVuMXLbMmZ5eG3CM/rxdUGyZY2G4y5uHPGirTD8vkHXqxeFNH4CZ5A3fT
vpH68MCMgtOyn+l816E1wx66HA+aA1qRqDkYxxf1jQ1GADGfoi5gMGR/wcVgyZtQ3Ud/rT0P
N5b3DCbfoslyaByXY1Zv7x9p5ixZ0BK+YtrTgfGKJsEneV4iRul4kpgpGWSR/X6P1BQbFQ+1
EPNqJLRYTcnuZ3Htv9</vt:lpwstr>
  </property>
  <property fmtid="{D5CDD505-2E9C-101B-9397-08002B2CF9AE}" pid="7" name="_2015_ms_pID_7253431">
    <vt:lpwstr>IQQ2M88tiE7VOPM8uVueBEzpaIybkA1i9NO34J8UXLfMPr9U8hRrqv
PfnN+J5zvwKeAXoE1UTfpN8EnUvBuKK5lWvLkjHIGUQ144tEYD0eDZn28T1nHgeA4ceOAQ6/
u1SrPUPBlATyh5j+A4LmaTbwriDhgebENwj6Oqtjz/AqyCrjmbeJPT8VBAymJzNF5AFfA2sF
+0nIHfzPq8InnShu</vt:lpwstr>
  </property>
</Properties>
</file>