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7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9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21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5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8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5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7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9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7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4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7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9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6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6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21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8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2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4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11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5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5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5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8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5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4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31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5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4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4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4">24483 14676 0,'17'0'0,"1"0"16,0 0 15,-1 0-15,1 0-1,-18 17-15,18-17 16,-18 18-16,17-1 16,-17 1-16,-17 0 15,-1-1 1,-17 1-16,-1-18 15,19 18-15,-36-1 16,35-17-16,1 0 0,-1 0 16,0 0-16</inkml:trace>
  <inkml:trace contextRef="#ctx0" brushRef="#br0" timeOffset="188509.0245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5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5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5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6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9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9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7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7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8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8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3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7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7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2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9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31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5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71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6">11165 12400 0,'53'53'15,"0"35"1,-35-35-16,17 35 15,-35-35-15,0 0 0,18-18 16,-36 1-16,18-1 16,-17 0-16,-1-17 0,0 0 0,-35 17 15,36-17-15</inkml:trace>
  <inkml:trace contextRef="#ctx0" brushRef="#br0" timeOffset="90359.2324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4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61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1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7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7F9F8-2199-D741-B8B4-41CF1223A98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1ADB-16E0-FB4C-891D-C2FC2955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0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1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522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42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3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71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6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9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21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1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0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8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1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8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8E66-0BA2-AB40-BBD7-2F5B6F771BD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78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.png"/><Relationship Id="rId3" Type="http://schemas.openxmlformats.org/officeDocument/2006/relationships/image" Target="../media/image7.png"/><Relationship Id="rId21" Type="http://schemas.openxmlformats.org/officeDocument/2006/relationships/customXml" Target="../ink/ink2.xml"/><Relationship Id="rId12" Type="http://schemas.openxmlformats.org/officeDocument/2006/relationships/image" Target="../media/image16.png"/><Relationship Id="rId17" Type="http://schemas.openxmlformats.org/officeDocument/2006/relationships/image" Target="../media/image4.png"/><Relationship Id="rId7" Type="http://schemas.openxmlformats.org/officeDocument/2006/relationships/image" Target="../media/image11.png"/><Relationship Id="rId16" Type="http://schemas.openxmlformats.org/officeDocument/2006/relationships/image" Target="../media/image3.png"/><Relationship Id="rId2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19" Type="http://schemas.openxmlformats.org/officeDocument/2006/relationships/image" Target="../media/image9.png"/><Relationship Id="rId14" Type="http://schemas.openxmlformats.org/officeDocument/2006/relationships/image" Target="../media/image18.png"/><Relationship Id="rId4" Type="http://schemas.openxmlformats.org/officeDocument/2006/relationships/image" Target="../media/image8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5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="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xmlns="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xmlns="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xmlns="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xmlns="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xmlns="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xmlns="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xmlns="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xmlns="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xmlns="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xmlns="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xmlns="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xmlns="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xmlns="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xmlns="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xmlns="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xmlns="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xmlns="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xmlns="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xmlns="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xmlns="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xmlns="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xmlns="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xmlns="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xmlns="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xmlns="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xmlns="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xmlns="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xmlns="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xmlns="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xmlns="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78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Century Schoolbook</vt:lpstr>
      <vt:lpstr>Arial</vt:lpstr>
      <vt:lpstr>Calibri</vt:lpstr>
      <vt:lpstr>Calibri Light</vt:lpstr>
      <vt:lpstr>Cambria Math</vt:lpstr>
      <vt:lpstr>Office Theme</vt:lpstr>
      <vt:lpstr>Custom Design</vt:lpstr>
      <vt:lpstr>PowerPoint 演示文稿</vt:lpstr>
      <vt:lpstr>Neural Network Representation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Yangzhichao (George)</cp:lastModifiedBy>
  <cp:revision>22</cp:revision>
  <dcterms:created xsi:type="dcterms:W3CDTF">2017-07-05T19:14:45Z</dcterms:created>
  <dcterms:modified xsi:type="dcterms:W3CDTF">2018-11-09T14:08:58Z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1541770220</vt:lpwstr>
  </property>
  <property fmtid="{D5CDD505-2E9C-101B-9397-08002B2CF9AE}" pid="6" name="_2015_ms_pID_725343">
    <vt:lpwstr>(2)iJTnBqormxfXoeV1dp1QXcI+8Qfcuu42q90xvom7C0EDAVqSPTkhJNdZ8qhA2/cLZJP9vkjy
OcPYisMEr+lRZR497kcjw85spPLnwButCwLTQE3gzAHlpbdKgJe4om1qUMuSLuWC7wNrp/18
SJOk5kCK0AXxcvIaTEkERlubfQHQvpDjWRNcAtw1OGQ6AeH/titTt747fbsCB4OJS1u6mXuY
fMJoTLFeflYeK0pgae</vt:lpwstr>
  </property>
  <property fmtid="{D5CDD505-2E9C-101B-9397-08002B2CF9AE}" pid="7" name="_2015_ms_pID_7253431">
    <vt:lpwstr>l0NqKK6G02KOuIZc7907nK23DSmUSuBauMX2RtubDgw3AbWYNIFzSw
rXhhEGnxYvq+GAs6rTj2rGVMByTT1ChwN8A9J453+2gsmfVwuMG/mFmcksdkmtMzJzSPs4Iz
FiSHlW2r4CCGvAtR7h14NL3rFOfrq4C6FNFMjFFOEnoAVnDRTPh5f3E7f4fifRHI7BjUmiTm
NptJgU4D/GKKNpJP</vt:lpwstr>
  </property>
</Properties>
</file>