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Activation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30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Century Schoolbook</vt:lpstr>
      <vt:lpstr>Mangal</vt:lpstr>
      <vt:lpstr>Arial</vt:lpstr>
      <vt:lpstr>Calibri</vt:lpstr>
      <vt:lpstr>Calibri Light</vt:lpstr>
      <vt:lpstr>Cambria Math</vt:lpstr>
      <vt:lpstr>Office Theme</vt:lpstr>
      <vt:lpstr>PowerPoint 演示文稿</vt:lpstr>
      <vt:lpstr>Activation functions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16</cp:revision>
  <dcterms:created xsi:type="dcterms:W3CDTF">2017-07-06T01:31:26Z</dcterms:created>
  <dcterms:modified xsi:type="dcterms:W3CDTF">2018-11-10T03:31:41Z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1541820660</vt:lpwstr>
  </property>
  <property fmtid="{D5CDD505-2E9C-101B-9397-08002B2CF9AE}" pid="6" name="_2015_ms_pID_725343">
    <vt:lpwstr>(2)MNcdq9Pln0XfF6JyHQdrYWMgPP/3KdIQtwl1zx0dggvrxC4DZavV3w9SDCoyxXC/9BWobo+E
GmLlGz3gJ86W84ZPetkRr3l0VrMLTgkut5XtBXdYcxQDeO3c386BPDUOIpqRzRWdNtmE8F6x
v2LaaDox5SP7zNkbR+qJARpraeMoJ0q17ub4XYpYPR9m3O5NYRySzlAZk7A0wRFyoEaozxME
Qq1GhSqd/NfkEoemn/</vt:lpwstr>
  </property>
  <property fmtid="{D5CDD505-2E9C-101B-9397-08002B2CF9AE}" pid="7" name="_2015_ms_pID_7253431">
    <vt:lpwstr>j8rP9/z0Swo3opBN1WE+yjcwext7OQCYxmwB3ZYvMKhTQ9MNdrKheZ
M48KsacFAg7C6Ze/zEK8/NDqRL6TKg0wccyyo79s/LdoDpANROWKNv+QTxH+d0oPUppHgqAd
Sv8yu8hlDnMusnMZIkrApfClkDsDsqfOj3DDGyhM+3McNRP57eka4ZVl7dOGWI7gHKpeuAcS
09eWPpLYAjUhvlmM</vt:lpwstr>
  </property>
</Properties>
</file>