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54:37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3898 0,'0'53'16,"17"0"-16,36 71 15,-53-54-15,18 18 0,17-17 16,-17-1-16,52 54 16,-52-71-16,17 17 15,-17-52-15,-18 0 16,-18-36-16,-17-53 15,0 18-15,-36-88 16,18 53-16,-17-106 16,35 88-16,-1-88 15,36 124-15,0 17 16,18 18-16,0-1 0,70-17 16,-18 53-1,54 0-15,-71 36 16,52 17-16,-69-1 15,-1 19-15,-35-36 16,-18 53-16,1-35 16,-54 36-16,54-54 15,-36 0 1,35-17-16,0-1 16,1-17-16,34 0 15</inkml:trace>
  <inkml:trace contextRef="#ctx0" brushRef="#br0" timeOffset="494.3053">2417 4251 0,'-18'-18'15,"0"18"-15,-17 18 16,17 0-16,-17-1 15,17 1-15,1 0 0,-1 17 16,18 18 0,0-36-16,0 1 0,18 0 0,17-1 15,-17 1 1,35-18-16,-36 0 16,1-18-16,17 1 0,-17-19 15,-1-17 1,-17 36-16,0-1 0,0 1 15,0 34 1,18-17 0,0 35-16,-1 1 15,1-36-15,0 17 16,-1-17-16,1 18 16,0-18-16,-18-18 15,0 1 1,0-36-16,0 35 15,-18-17-15,18-18 16,0 35-16,0-17 0,18 17 16,-18 1-1,35 17-15,-18 0 16,36 17-16,-17 1 16,-19 0-16</inkml:trace>
  <inkml:trace contextRef="#ctx0" brushRef="#br0" timeOffset="1591.4401">2910 4286 0,'-35'18'16,"18"17"-1,-1 18 1,0 0-16,36 0 15,0-35-15,34-18 16,-34 0 0,17-18-16,1-17 15,-19 17-15,1-35 16,-18 18-16,0 17 0,-18-35 16,1 36-16,-1-19 15,18 19-15,-18 17 16,18 35 15,0 0-31,18-17 0,0 0 16,17 34-1,0-16-15,-35-19 0,18 1 16,-1 0-16,-34-18 47,17-18-32,0 0-15,0-35 16,0 36 0,0-18-16,17-1 15,-17 19-15,18 17 16,-18 17-16,18 19 16,-1-19-16,1 18 15,-18-17-15,18 0 16,-18-1-16,0 1 15,0-36 1,0 1 0,0-1-16,17-17 15,-17 17-15,18 1 16,0-1-16,-1 18 16,1 0-1,-1 18-15,1 17 16,0 0-1,-1-17-15,1-1 0,0 1 16,-18 0-16,35-1 16,-17-17-1,-1 0-15,-17-17 16,18-1 0,-18 0-16,18 1 15,-18-1-15,35-17 0,-35 17 16,0 1-1,-18 17 1,-17 0 0,17 0-16,18 17 15,0 1-15,0 17 16,0-17-16,18-1 16,-18 1-16,18-18 15,-1 18-15,18-18 0,-17 0 16,0 0-16,17 0 15,-17-18-15,35 0 0,-36 1 16,1-19 0,-18 1-16,-18 0 15,18 17-15,-17-17 16,-1 17-16,0 18 16,36 0-1,0 0 1,17 0-16,18 0 15,-18 0-15,-17 0 0,17-17 16,0 17-16,18-18 16,-35 0-16,-1 18 0,-17-17 15</inkml:trace>
  <inkml:trace contextRef="#ctx0" brushRef="#br0" timeOffset="1791.2371">3845 3845 0,'18'88'15,"0"18"-15,-18 0 16,0 0 0,0-53-16,0 35 15,0-17 1,17-36-16,-17-17 0,35 17 15,-17-35 1</inkml:trace>
  <inkml:trace contextRef="#ctx0" brushRef="#br0" timeOffset="2180.361">4110 4374 0,'0'18'16,"18"-18"-1,-18 18-15,17-18 16,1 0 0,-1 0-16,1 0 15,-18-18-15,0-17 16,0 17-16,-18 18 16,1-17-1,-1 34 1,18 1-1,0-1-15,18-17 16,-1 0 0,1 0-16,0 0 15,-18-17-15,17-1 0,-17 1 16,18-1-16,-18 0 16,18 1-16,-1-1 15,1-17 1,0 35-16,34-18 15,-34 18-15,0 0 0,17 0 16,-17 18-16</inkml:trace>
  <inkml:trace contextRef="#ctx0" brushRef="#br0" timeOffset="2497.6067">4710 4216 0,'-53'0'16,"17"17"-16,36 1 16,-17 0-1,34-1-15,-17 1 0,36 0 16,-19-1-16,1 1 0,0-18 0,35 35 15,-36-17-15,1-1 16,-36 1 0,1 0-1,-1-18-15,-17 0 16,17 0-16,0 0 0,-17 0 16,35-18-16,-18 18 15</inkml:trace>
  <inkml:trace contextRef="#ctx0" brushRef="#br0" timeOffset="2725.0035">5062 3969 0,'0'17'15,"18"19"1,-18-19-16</inkml:trace>
  <inkml:trace contextRef="#ctx0" brushRef="#br0" timeOffset="2853.5737">5186 4392 0,'0'-18'15,"-18"1"1,-17 17-16</inkml:trace>
  <inkml:trace contextRef="#ctx0" brushRef="#br0" timeOffset="3805.9009">6544 3457 0,'-35'0'16,"17"36"-1,0-1-15,1 18 0,17 70 16,17 1 0,1-71-16,0-1 15,35 19-15,17-36 16,-34-17 0,-1-18-16,18-18 0,-36 1 15,1 17-15,-18-18 16,18 18-16,-1 18 15,1 35 1,0-18-16,34 18 16,-16-36-16,34 1 15,-34-18-15,16-18 16,-34 1-16,0-54 16,-18 18-16,-18-17 15,0 17-15,-17-18 16,18 36-16,-19-18 15,36 35 1,0 1 0</inkml:trace>
  <inkml:trace contextRef="#ctx0" brushRef="#br0" timeOffset="3993.0087">7320 3316 0,'18'-18'15,"-1"18"-15,19 0 0,-19 0 16,54 0-16,-18 0 16,-36 0-16</inkml:trace>
  <inkml:trace contextRef="#ctx0" brushRef="#br0" timeOffset="4154.6636">7391 3440 0,'0'53'0,"0"35"16,17-35-16,1-18 0,35 18 16,-18-36-16,18 1 15,-18-18 1,1 0-16,17-35 15</inkml:trace>
  <inkml:trace contextRef="#ctx0" brushRef="#br0" timeOffset="4317.534">7743 3510 0,'0'71'16,"0"-54"-16,-17 19 15,34-19-15,-17 1 16,36-18-16,-19 0 16,1-18-16</inkml:trace>
  <inkml:trace contextRef="#ctx0" brushRef="#br0" timeOffset="4617.2458">7902 3316 0,'18'0'15,"17"0"1,-17 0-16,35-18 16,-36 18-16,19 18 15,-36 0-15,35 17 16,-35 0-16,35 36 16,-17-36-16,-1 36 15,1-36-15,0 0 16,-18-17-16,17 0 15,-17-1-15,-17-17 16,-1 0-16,0 0 16,1 0-16,-1 0 15,1-17-15,-1 17 0,0 0 16,18 17 0,0 1-16</inkml:trace>
  <inkml:trace contextRef="#ctx0" brushRef="#br0" timeOffset="4776.8653">8608 3916 0,'0'70'16,"-53"1"0,-35 17-1,35-53-15,-35 36 16,35-36-16,17-17 0</inkml:trace>
  <inkml:trace contextRef="#ctx0" brushRef="#br0" timeOffset="5399.8547">9102 3316 0,'0'18'0,"35"88"15,18 52 1,-18-69-16,36 175 16,-36-140-1,-17-54 1,-18-52-16,0-36 16,35-52-1,18-1 1,-18 53-16,0 1 0,36 17 15,-36 17-15,0 19 16,-17-19-16,0 19 16,-18 17-16,-18-36 15,0 1-15,-17-1 16,18-17-16,-72 18 16,54-36-16,0 18 0,-36-52 15,18-1 1,53 17-16,0 1 0</inkml:trace>
  <inkml:trace contextRef="#ctx0" brushRef="#br0" timeOffset="5628.4384">9825 3263 0,'53'-35'15,"-18"35"1,18-35-16,-35 35 0,-1 0 16,1-18-1</inkml:trace>
  <inkml:trace contextRef="#ctx0" brushRef="#br0" timeOffset="5773.0169">9825 3334 0,'0'35'0,"18"36"15,-1-18-15,18-1 16,-17-34-16,17 0 16,1-18-16,-1 0 0,-17 0 15,34 0 1,-16-36-16</inkml:trace>
  <inkml:trace contextRef="#ctx0" brushRef="#br0" timeOffset="5934.4322">10178 3422 0,'0'53'15,"0"-18"-15,0 0 16,17-17-1,1 0-15,17-18 16,-17 0-16,-1-18 0</inkml:trace>
  <inkml:trace contextRef="#ctx0" brushRef="#br0" timeOffset="6251.723">10372 3193 0,'17'0'0,"19"0"16,-19 0-16,36-18 16,-18 18-1,-17 0-15,0 0 0,-1 0 0,1 18 16,0 17-16,-18 35 16,17-34-1,-17 34-15,0-34 16,0-1-16,18 0 15,-18-17-15,0-1 16,-18-17-16,1 18 16,-1-18-16,0-18 15,1 1-15,-1-1 16,0 18-16,1 0 16,-1 18-1</inkml:trace>
  <inkml:trace contextRef="#ctx0" brushRef="#br0" timeOffset="6485.7955">11148 4057 0,'-18'88'16,"1"-53"-16,-54 54 15,18-36-15,18-18 16,-18 0-16,18 0 0,-1-17 16</inkml:trace>
  <inkml:trace contextRef="#ctx0" brushRef="#br0" timeOffset="7174.8388">11818 3528 0,'-18'-18'15,"1"53"1,17 1-16,-18 105 16,18-71-16,18 71 15,-18-88-15,53 36 16,-36-72-16,19 1 0,34-18 16,-35-18-16,1 1 15,17-36 1,-36 35-16,1-35 15,-18 35 1,18 36 0,-1 17-16,1-17 0,-1 17 0,1-17 15,53 17-15,-36-35 16,18 0 0,-18-17-16,0-19 15,-17 1-15,-18-36 16,-18 36-16,1 0 15,-1-18-15,1 18 0,-1-53 16</inkml:trace>
  <inkml:trace contextRef="#ctx0" brushRef="#br0" timeOffset="7374.6862">12400 3228 0,'18'0'16,"35"0"-16,-18 0 15,71-18 1,-71 1-16,36-1 16,-36 18-16,-17-18 15</inkml:trace>
  <inkml:trace contextRef="#ctx0" brushRef="#br0" timeOffset="7524.6644">12541 3316 0,'0'71'15,"18"-1"1,0-52-16,-1 17 0,54 0 16,-18-35-1,-18 0-15,0 0 16,-17-17-16</inkml:trace>
  <inkml:trace contextRef="#ctx0" brushRef="#br0" timeOffset="7738.0427">12841 3281 0,'53'0'16,"0"17"-1,-35 1-15,17 17 16,-35-17-16,0 35 0,-18-35 15,1-1-15,-1 1 16,0 0-16,1 17 16,17-18-16,35-17 15,-17 18-15,52-18 16,-52-18-16,17 1 16</inkml:trace>
  <inkml:trace contextRef="#ctx0" brushRef="#br0" timeOffset="8097.0326">13212 3210 0,'17'0'16,"1"0"-16,-1 0 15,19 0-15,-19 0 16,19 0-16,-19 0 16,1 18-16,0 0 0,-18-1 15,0 1-15,0-1 0,0 19 16,17-1-16,-17 18 16,0-35-16,18 17 15,-18-17-15,0-1 16,-18-17-1,1 0 1,-1 0-16,0-17 16,1-1-1,-1 18-15</inkml:trace>
  <inkml:trace contextRef="#ctx0" brushRef="#br0" timeOffset="8398.4414">13653 4110 0,'-36'70'16,"19"-52"0,-36 35-16,35-35 15,-35 35-15,18-36 16,17-17-16</inkml:trace>
  <inkml:trace contextRef="#ctx0" brushRef="#br0" timeOffset="8966.2642">14199 3298 0,'18'53'32,"0"-17"-32,-1 87 15,1-52-15,-18 70 16,18-88-16,-18 53 15,0-89 1,0 1-16,0-36 16,17 1-1,1-19-15,35-17 16,-18 36-16,18 17 16,-18 0-16,18 17 0,-18 1 0,-17 17 15,17 36-15,-35-36 16,0-17-16,-17 17 0,-1-17 15,-70 17 1,53-17-16,-54-1 16,54-17-16,17-17 0,-17-1 15,35-17-15</inkml:trace>
  <inkml:trace contextRef="#ctx0" brushRef="#br0" timeOffset="9277.5044">14905 3140 0,'18'0'31,"52"-18"-15,-35 18-16,18 0 15,-35 0-15,17-18 16</inkml:trace>
  <inkml:trace contextRef="#ctx0" brushRef="#br0" timeOffset="9466.1823">14905 3193 0,'0'35'15,"18"35"-15,-1-34 16,1 17-16,17 0 15,-17-53-15,-1 17 16,1 1-16,0-18 0,-1 0 16,1 0-16,0 0 15,-1-18-15</inkml:trace>
  <inkml:trace contextRef="#ctx0" brushRef="#br0" timeOffset="9721.7703">15258 3263 0,'17'0'0,"1"18"16,-18-1 0,0 1-16,0 0 0,0 17 15,0-17-15,-18-1 16,18 1-1,18-18 1,0 0-16,-1 0 16,1 0-16,17 0 15,-17 18-15,17-18 16</inkml:trace>
  <inkml:trace contextRef="#ctx0" brushRef="#br0" timeOffset="10176.6065">15452 3157 0,'17'0'16,"1"0"-16,17-17 15,-17 17 1,0 0-16,17-18 15,-18 18-15,-17 18 32,0 17-17,0-17-15,0-1 0,0 19 16,18-19-16,-18 1 16,18 17-16,-18-17 15,0-1-15,17 1 16,-17 0-16,0-1 0,0 1 15,0 17-15,0-17 16,0 0 0,0-1-16,-17-17 47,-1 0-16,0 0-16,-17 0 1,18 0-16</inkml:trace>
  <inkml:trace contextRef="#ctx0" brushRef="#br0" timeOffset="24381.0313">22860 4092 0,'18'88'0,"-1"-17"15,-17 52 1,0-52-16,0 35 0,0-71 15,-17 0-15,17-17 16,0-36 0,0-52-1,-18 17-15,18 0 16,0 0-16,0 18 0,18-71 16,-1 71-16,1-1 0,-18 1 15,18 18-15,-1-1 16,36 18-16,-35 0 15,17 53-15,-17-18 16,-1 53-16,1-35 16,0 53-16,-18-53 15,0 0-15,0-18 16,0 0-16,17 18 16,-17-35-16,18-18 15,0-18-15</inkml:trace>
  <inkml:trace contextRef="#ctx0" brushRef="#br0" timeOffset="27261.6835">23354 4498 0,'0'-18'15,"18"36"16,-1 0-15,1-1-16,-1 1 0,19 35 16,-19-36-16,19 1 15,-36 0-15,35-1 16,-17-17 0,-18-17-1,0-1-15</inkml:trace>
  <inkml:trace contextRef="#ctx0" brushRef="#br0" timeOffset="27450.6202">23513 4445 0,'0'18'16,"-18"17"-16,0-17 0,-17 17 0,17 0 15,-34 18-15,34 0 16,0-35-16,18-1 16,0 1-16</inkml:trace>
  <inkml:trace contextRef="#ctx0" brushRef="#br0" timeOffset="27789.6738">23865 4251 0,'18'0'16,"0"0"-16,35 0 15,-36 0-15,36 0 16,-35 0-1,-1 0-15</inkml:trace>
  <inkml:trace contextRef="#ctx0" brushRef="#br0" timeOffset="27924.981">23936 4410 0,'35'0'16,"18"0"-1,-35 0-15,17 0 0,-35-18 16</inkml:trace>
  <inkml:trace contextRef="#ctx0" brushRef="#br0" timeOffset="31833.6128">24553 4092 0,'18'18'31,"0"52"-15,-1-34-16,-17-1 16,18 18-16,0 17 0,-18 36 15,17-70-15,-17-1 16,0 0-16,0-17 16,0-36 15,0-52-16,0 34-15,0-34 16,0 34-16,0 1 16,18 0-16,-1-36 0,1 54 15,17-19 1,-17 36-16,0 0 0,-1 0 0,-17 18 16,36 17-1,-19-17-15,18 53 16,-35-54-16,0 18 15,18 1-15,-18-19 0,0 1 0,0 35 16,0-35 0,0-1-16,0 1 15</inkml:trace>
  <inkml:trace contextRef="#ctx0" brushRef="#br0" timeOffset="32182.4869">24959 3722 0,'18'-18'16,"-1"18"-16,36 0 15,-35 0 1,0 18-16,17-18 15,0 0 1,-17 0-16,-18-18 0</inkml:trace>
  <inkml:trace contextRef="#ctx0" brushRef="#br0" timeOffset="32422.4047">25030 3757 0,'0'53'16,"17"18"-16,-17-54 16,0 36-1,0-18-15,0-17 0,0 0 0,18-1 16,-18 19 0,18-36-16,-18 17 0,17-17 15,1 0-15,-1 0 16,1 0-16,0 0 15,-1 0-15,-17 18 16</inkml:trace>
  <inkml:trace contextRef="#ctx0" brushRef="#br0" timeOffset="32894.6176">25329 3898 0,'-17'18'16,"17"17"-1,0-17-15,17 17 16,1-17-16,0-18 0,-1 17 0,19-17 15,-1-17 1,-17-1-16,-1 0 16,-17 1-16,0-19 15,0 19-15,0-1 0,0 1 16,-17-1-16,-19 0 16,19 18-16,-36 0 15,35 0-15,18 18 16</inkml:trace>
  <inkml:trace contextRef="#ctx0" brushRef="#br0" timeOffset="33331.4995">25506 3722 0,'17'0'0,"1"0"15,17 0 1,-17 0-16,53-18 16,-54 18-16,1 0 15,-18 18 1,0-1-1,0 1-15,0 0 0,0 35 16,0-18-16,0 35 16,18-34-1,-18-1-15,17 36 16,1-54-16,-18 19 0,17-1 16,-17-18-16,0 1 15,-17-18 16,-1-18-15,1 18-16,-1 0 0,-17-17 16,17 17-16,-35 17 15</inkml:trace>
  <inkml:trace contextRef="#ctx0" brushRef="#br0" timeOffset="35241.5852">27093 4480 0,'0'18'16,"0"17"-16,-17-17 0,-1 17 16,-17 36-1,17-54-15,1 54 16,-1-53-16,18 17 16</inkml:trace>
  <inkml:trace contextRef="#ctx0" brushRef="#br0" timeOffset="35810.1093">27605 4145 0,'0'35'16,"0"1"-16,0-1 0,0 36 15,0-36-15,0 35 16,0-52-16,0 0 16,18-1-16,-18-34 31,0-36-16,0 17-15,0 1 0,35-35 16,-18 34-16,1 19 16,0-19-16,17 19 0,-17-1 15,17 18-15,-17-17 0,-1 17 16,18 35-16,-35 0 16,18-17-16,-18 17 15,0 0-15,0 36 16,-18-36-16,18 0 0,0 1 15,-17-1 1,34-17-16</inkml:trace>
  <inkml:trace contextRef="#ctx0" brushRef="#br0" timeOffset="36176.8232">28028 3722 0,'35'0'32,"1"0"-32,17 0 15,-36 0 1,1 0-16,17-18 15,-17 18-15</inkml:trace>
  <inkml:trace contextRef="#ctx0" brushRef="#br0" timeOffset="36393.1323">28099 3739 0,'0'18'15,"0"53"1,-18-36-16,18 18 16,0-36-1,18 1-15,-18 0 0,17-1 16,1 1-16,0-18 0,17 0 16,-17 18-1,-1-18-15,19 0 16,-36-18-16</inkml:trace>
  <inkml:trace contextRef="#ctx0" brushRef="#br0" timeOffset="36638.171">28416 3828 0,'-17'35'15,"17"-17"-15,0 34 16,0-34-16,0 0 16,17-18-1,-17 17-15,18-17 0</inkml:trace>
  <inkml:trace contextRef="#ctx0" brushRef="#br0" timeOffset="37034.3067">28504 3687 0,'18'0'15,"0"-18"-15,17 18 16,-17 0-16,17 0 16,-17 0-1,-1 18 1,1 17-16,-1-18 16,1 1-16,-18 0 15,0 35 1,0-36-16,0 1 0,0 35 15,0-18-15,0-17 16,0-1-16,18 1 0,-1 17 16,-17-17-16,18-18 15,-36 0 17,1 0-17,-1 0-15,0-18 16,1 18-16,-1 0 15</inkml:trace>
  <inkml:trace contextRef="#ctx0" brushRef="#br0" timeOffset="37961.519">29351 4568 0,'0'18'0,"0"17"15,0-17-15,0 53 16,0-54-16,-18 54 16,1-54-16,-1 19 15,1-19-15,-19-17 0</inkml:trace>
  <inkml:trace contextRef="#ctx0" brushRef="#br0" timeOffset="44501.7734">30180 4075 0,'18'17'15,"-18"54"1,17-36-16,-17 71 16,0-53-1,0-18-15,0 36 0,0-54 16,0 19-1,0-54 1,0-35 0,0 18-1,0-1-15,0 1 0,18 0 16,0 0-16,-18-1 0,17 1 16,19 0-16,-19 17 0,19 1 15,-19 17-15,18 0 16,-17 17-16,17 36 15,-17-35-15,0 70 16,-18-53-16,17 36 16,-17-36-1,0 36-15,18-54 16,-18 18-16,18-35 16,-18-17-1</inkml:trace>
  <inkml:trace contextRef="#ctx0" brushRef="#br0" timeOffset="44907.9401">30551 3775 0,'17'0'31,"1"-18"-31,35 18 16,0-18 0,-18 18-16,0-17 15,-17 17-15,0 0 16</inkml:trace>
  <inkml:trace contextRef="#ctx0" brushRef="#br0" timeOffset="45191.8945">30603 3739 0,'0'18'16,"0"0"0,0-1-1,0 19-15,0-1 0,0 0 16,18 0-16,-18-17 16,18 35-16,17-18 15,-17-17-15,-18 0 16,17-18-16,19 17 15,-19-17-15,1 0 16</inkml:trace>
  <inkml:trace contextRef="#ctx0" brushRef="#br0" timeOffset="45769.7003">30868 3845 0,'18'0'15,"-1"0"1,19-17 0,-19 17-16,1 0 15,0 0-15,-18 17 0,0 1 16,17-18-16,-17 35 15,0-17-15,-17 17 16,17-17 0,-18-1-16,18 1 15,18-18 1,-1 0 0,1 0-1,-1 0 1,-17-18-16</inkml:trace>
  <inkml:trace contextRef="#ctx0" brushRef="#br0" timeOffset="46258.8264">31115 3757 0,'18'0'0,"-1"0"15,19 0 1,-19 0-16,1 0 16,-1 0-16,1 0 0,0 0 15,-18 18 32,17-1-31,-17 1-1,18 17 1,-18-17-16,0 0 0,0-1 16,0 18-16,0 18 15,0-35-15,0 17 0,0-17 16,18 17-1,-18-17-15,0 0 0,0-1 16,17-17-16,-34 0 31,-1 0-31,0 0 16,-35 0 0,1 0-1,16 0-15</inkml:trace>
  <inkml:trace contextRef="#ctx0" brushRef="#br0" timeOffset="48679.5703">31662 4286 0,'0'-17'0,"17"17"15,1 0-15,17-18 16,-17 18-16,35-18 16,-18 18-16,0 0 15,-17 0 1,17 0-16,-17 18 15,-36-18 1</inkml:trace>
  <inkml:trace contextRef="#ctx0" brushRef="#br0" timeOffset="48871.8793">31715 4445 0,'17'0'15,"1"0"-15,0 0 0,17 0 0,-17 0 16,17 0-16,0 0 16,-17 0-16,17 0 0,-35-18 15</inkml:trace>
  <inkml:trace contextRef="#ctx0" brushRef="#br0" timeOffset="49346.5258">32420 4022 0,'18'17'47,"-18"19"-31,18-1-16,17 53 15,-35-35-15,17 18 16,1-19-16,0 19 0,-18-18 16,35 70-16,0-34 15,-17-54-15,-18 0 16</inkml:trace>
  <inkml:trace contextRef="#ctx0" brushRef="#br0" timeOffset="55623.7242">7726 3475 0,'0'-18'31,"0"1"1,0 34 46,0 1-63,0 0-15,0-1 16,0 1-16,17-1 0,-17 19 16,0-19-16,0 19 15,0-19 1,18 1 0,-18-36-1,0 1 1,0-1-16,0-17 15,0-1 1,0 19-16,0-1 0,0-17 16,0 17-1,0 1-15,0-1 0,-18 18 16,18-18-16,0 1 16,0 34 46,18 1-46,-18 17-16,18-17 0,-18 35 15,0-36 1,0 1-16,0 0 0,17-1 0,-17 1 16,0 0-1</inkml:trace>
  <inkml:trace contextRef="#ctx0" brushRef="#br0" timeOffset="59677.5124">6121 4692 0,'-18'0'0,"0"0"16,18 18 0,-17 17-1,-1-17-15,18 34 16,18-16-16,-18-1 0,17 36 16,-17-36-16,18 0 15,0 0-15,17 18 16,-17-35-16,35 0 15,-36-18-15,18 0 16</inkml:trace>
  <inkml:trace contextRef="#ctx0" brushRef="#br0" timeOffset="60028.2968">6350 5045 0,'0'35'16,"0"-17"-16,-18 35 15,18-36-15,18-17 16,-18-17 0,18-19-1,-1 1-15,-17 17 16,18-17-16,-18 17 0,18 1 15,-1-18-15,1 17 16,-1 18-16,1 0 16,0 18-16,-18 17 15,0-18 1,17 36-16,-17-35 16,0 17-16,0-17 15,18-18-15</inkml:trace>
  <inkml:trace contextRef="#ctx0" brushRef="#br0" timeOffset="60278.4699">6579 4639 0,'18'0'15,"0"0"-15,-1 0 16,1 0-16,0 0 16,17 0-16,-18-18 15,1 18-15</inkml:trace>
  <inkml:trace contextRef="#ctx0" brushRef="#br0" timeOffset="60511.4972">6615 4621 0,'0'18'16,"17"0"-16,-17 17 15,0-17-15,0 17 16,0-17-16,18 17 16,-18-18-16,35 1 15,-35 0-15,18-1 16,-1-17 0,1 0-16,0 0 15</inkml:trace>
  <inkml:trace contextRef="#ctx0" brushRef="#br0" timeOffset="60791.6002">6914 4639 0,'0'0'0,"0"18"0,0-1 16,0 1-16,0 17 15,0-17 1,0 0-16,0-1 15</inkml:trace>
  <inkml:trace contextRef="#ctx0" brushRef="#br0" timeOffset="61141.1048">6985 4551 0,'18'0'16,"-1"0"-16,1-18 15,0 18 1,-1 0-16,1 0 16,-1 0-16,1 18 15,0 17-15,-1-17 16,-17 17-1,18-17-15,-18 17 16,0-17-16,0-1 16,-18-17-1,1 0 1,17-17 0,-18 34-1</inkml:trace>
  <inkml:trace contextRef="#ctx0" brushRef="#br0" timeOffset="61362.4084">7338 5045 0,'-18'35'16,"1"0"-16,-19 1 15,19-36 1,-1 17-16,0 1 0,1-18 16</inkml:trace>
  <inkml:trace contextRef="#ctx0" brushRef="#br0" timeOffset="62075.1451">7602 4957 0,'18'35'16,"-18"18"-16,0-18 15,0-17 1,0-1-1,0-52 1,18 17-16,-18-35 16,17 18-16,1-18 15,0 36-15,17-19 16,-18 36 0,1 0-16,0 18 0,-1 0 15,1 17 1,-18 0-16,0 18 15,0-35-15,0-1 0,0 19 16,0-1 0,0-17-16</inkml:trace>
  <inkml:trace contextRef="#ctx0" brushRef="#br0" timeOffset="62302.6648">7885 4568 0,'17'0'15,"1"-17"-15,35 17 16,-36-18-16,19 18 15,-19-17-15,1 17 16</inkml:trace>
  <inkml:trace contextRef="#ctx0" brushRef="#br0" timeOffset="62492.0836">7973 4551 0,'0'53'15,"0"0"1,0-18-16,0 0 16,17 1-16,1-19 15,0 1 1,-1-18 0,1 0-16</inkml:trace>
  <inkml:trace contextRef="#ctx0" brushRef="#br0" timeOffset="62770.149">8132 4692 0,'0'35'0,"0"-17"15,0 0-15,35-1 16,-18 1-16,19-18 15,-19 0-15,19-35 16,-19 35 0,1-36-16,-18 19 15,0-19-15,-18 19 16,1-1 0,-1 18-16,0 0 0,1-18 15</inkml:trace>
  <inkml:trace contextRef="#ctx0" brushRef="#br0" timeOffset="63114.2498">8378 4551 0,'18'-18'16,"0"18"0,-1 0-1,1 18-15,-18-1 16,18 1 0,-18 17-16,0-17 0,0 17 15,0-17 1,0 0-16,0 17 15,0-17-15,-18-18 63,0 0-63,1 0 16</inkml:trace>
  <inkml:trace contextRef="#ctx0" brushRef="#br0" timeOffset="63564.5278">8590 4410 0,'18'0'0,"-18"17"16,17 1-1,1 35-15,0-18 16,17 18 0,-35-18-16,35 54 15,-35-54-15,0 71 16,0-53-16,-17 52 15,-19-52-15,-17 36 16,18-54-16,-53 53 16</inkml:trace>
  <inkml:trace contextRef="#ctx0" brushRef="#br0" timeOffset="80582.6857">9560 4621 0,'0'-17'15,"-17"-1"16,-1 36 1,0 17-17,18 0-15,-17 36 16,17-36-16,0 0 16,0 1-16,0-1 15,0 0-15,17 1 0,1-1 16,17 18-16,-17-36 15,17 19-15,-17-19 0,-1 1 16,1 0-16,-18-1 16,18-17-16</inkml:trace>
  <inkml:trace contextRef="#ctx0" brushRef="#br0" timeOffset="81372.7951">9754 4921 0,'18'36'15,"0"16"-15,-18 1 16,17-17-1,-17-19 1,0-52 0,0 0-1,0 17-15,0-35 16,18 36-16,-18-1 16,0 0-16,35-17 15,-17 17-15,-1 18 16,19 0-16,-19 36 15,1-1 1,-18-17-16,0 17 16,18 0-16,-18 0 15,0-17 1,0 0 0,0-36-16</inkml:trace>
  <inkml:trace contextRef="#ctx0" brushRef="#br0" timeOffset="81616.6163">10001 4533 0,'18'-17'0,"17"17"16,-17 0-1,-1-18-15,19 18 16</inkml:trace>
  <inkml:trace contextRef="#ctx0" brushRef="#br0" timeOffset="81783.1826">10037 4568 0,'17'53'15,"1"-17"1,-1-1-16,1 0 16,0-17-1,-1 0 1</inkml:trace>
  <inkml:trace contextRef="#ctx0" brushRef="#br0" timeOffset="81973.2414">10195 4639 0,'0'18'16,"0"-1"0,0 1-16,0 17 15,18-17-15,0-18 16</inkml:trace>
  <inkml:trace contextRef="#ctx0" brushRef="#br0" timeOffset="82312.1981">10283 4516 0,'18'-18'16,"0"18"-1,-1 0-15,1 0 16,0 18-1,-18-1 1,0 18 0,0-17-16,0 0 0,0 17 15,17-17-15,-17 17 0,18-17 16,-18-1 0,-18-17 15,1 0-16,17-17-15,-18 17 16,18-18 0</inkml:trace>
  <inkml:trace contextRef="#ctx0" brushRef="#br0" timeOffset="82534.5321">10513 5080 0,'-18'18'16,"1"17"0,17-17-16,-18-1 15,0-17-15,1 35 16,-1-35-16</inkml:trace>
  <inkml:trace contextRef="#ctx0" brushRef="#br0" timeOffset="82797.762">10689 4798 0,'0'17'15,"0"1"-15,0 0 16,18 17 0,-18-17-16,0 35 15,17-36-15,1 18 16,0-35 15</inkml:trace>
  <inkml:trace contextRef="#ctx0" brushRef="#br0" timeOffset="83134.9538">10830 4568 0,'18'0'47,"0"18"-31,-1 0-16,1-1 15,-18 19-15,17-19 0,1 19 16,0 17-16,-1 35 16,1-53-16,-18 18 0,0 0 15,0-18-15,0 36 16,-18-36-16,1 0 16,-19 36-16,1-54 15,-18 36-15</inkml:trace>
  <inkml:trace contextRef="#ctx0" brushRef="#br0" timeOffset="88757.8421">12206 4639 0,'-18'0'0,"-17"18"16,18-1-16,-1 36 15,18-17-15,0 69 16,0-52-16,35 35 16,-17-35-16,35 18 15,-18-36-15,-17-17 16,17 17-16,-17-35 0,17 18 16,-17-18-16,-1 0 15</inkml:trace>
  <inkml:trace contextRef="#ctx0" brushRef="#br0" timeOffset="89604.1262">12629 4868 0,'18'18'15,"0"-18"-15,-18 35 0,17 18 16,1-18 0,-18 1-16,0-1 0,0 0 15,18 1-15,-18-1 16,0-18-16,-18-17 15,18-17 1,0-1-16,-18-35 16,18 18-16,0-18 15,18 18-15,0 0 16,-1 17-16,19 0 16,-19 18-16,18 0 15,-17 18-15,0 35 16,-18-36-1,17 36-15,-17-35 16,0 17-16,0-17 16,18-18-1,0 0 1</inkml:trace>
  <inkml:trace contextRef="#ctx0" brushRef="#br0" timeOffset="89870.0653">12912 4604 0,'17'0'0,"-17"-18"16,36 18-16,-19-18 15,19 18 1,-19-17-16,1 17 16</inkml:trace>
  <inkml:trace contextRef="#ctx0" brushRef="#br0" timeOffset="90064.1614">12965 4639 0,'17'35'0,"-17"18"16,18-17-1,-18-19-15,35 18 16,-17-35-1,-1 0-15,1 0 16,0-17-16</inkml:trace>
  <inkml:trace contextRef="#ctx0" brushRef="#br0" timeOffset="90321.5347">13159 4621 0,'0'18'0,"17"-18"16,-17 18-16,0-1 15,0 1-15,-17 0 16,17-1-16,0 1 16,0 0-16,0-1 31,17-17-16,1 0-15,0 0 16,-1 0-16,-17-17 0,0-1 16,18 18-1</inkml:trace>
  <inkml:trace contextRef="#ctx0" brushRef="#br0" timeOffset="90648.6554">13282 4533 0,'18'0'15,"-1"0"1,1 0 0,0 0-16,-18 35 15,17-35 1,-17 18-16,0 0 0,0-1 15,0 1-15,0 0 16,0 17 0,0-17-16,-17-18 31,-1 0-15,0 0-1,1 0-15,17 17 16</inkml:trace>
  <inkml:trace contextRef="#ctx0" brushRef="#br0" timeOffset="90908.9678">13529 5045 0,'0'35'16,"-35"0"0,17 1-1,0-19-15,1 1 0,-18 17 16,-1-17-1,19-18-15</inkml:trace>
  <inkml:trace contextRef="#ctx0" brushRef="#br0" timeOffset="91408.7372">13758 4939 0,'0'35'0,"0"18"16,0-18-16,-17 18 15,17 0 1,-18-35 0,18-36-1,0-17 1,18-18-16,-1 0 15,-17 35-15,36-17 16,-19 18 0,19 17-16,-19 0 15,1 35-15,-18-18 16,17 36-16,-17-35 16,0 17-1,0-17-15,0 0 0,0-1 16,0-34-1</inkml:trace>
  <inkml:trace contextRef="#ctx0" brushRef="#br0" timeOffset="91626.8334">13899 4533 0,'18'0'15,"17"-17"-15,-17 17 16,0 0 0,-1 0-16,1 0 0</inkml:trace>
  <inkml:trace contextRef="#ctx0" brushRef="#br0" timeOffset="91849.4693">13952 4568 0,'0'36'16,"-17"-1"-1,17-17-15,0-1 16,17 19-1,1-1-15,0-17 16,17-1 0,-17-17-16,-1 0 15,1 0-15,-1 0 16,-17-17-16</inkml:trace>
  <inkml:trace contextRef="#ctx0" brushRef="#br0" timeOffset="92033.3291">14164 4657 0,'0'17'16,"0"19"0,0-19-16,18 1 0,-18 0 15,0-1-15,17-17 16</inkml:trace>
  <inkml:trace contextRef="#ctx0" brushRef="#br0" timeOffset="92590.7311">14270 4551 0,'18'0'0,"-1"0"15,1 0 1,-1-18 0,1 18-1,-18 18 16,18-1 16,-1-17-31,-17 18 46,18-18-62,-18 18 16,0-1-16,0 19 16,18-19-16,-18 19 15,0-1-15,0-17 16,-18-1 0,18 1-16,-18-18 46,1-18-46,-1 18 32,0 0-17</inkml:trace>
  <inkml:trace contextRef="#ctx0" brushRef="#br0" timeOffset="92989.9984">14499 4463 0,'18'0'31,"-1"35"-15,19-17 0,-19-1-16,1 36 15,0-18-15,-18 1 16,17 17-16,-17-18 0,0 18 15,0 53 1,-17-53-16,17-1 0,-18 1 16,18-17-16,-18 17 0,1-18 15,-19 35-15,19-34 16,-1-1-16,-17 18 16,17-18-16</inkml:trace>
  <inkml:trace contextRef="#ctx0" brushRef="#br0" timeOffset="96998.9783">15822 4427 0,'-18'18'31,"1"17"-15,17 1-16,-18-1 15,1 53-15,17-35 16,0 35-16,17-53 16,1 54-16,-1-54 15,36 18 1,-35-36-16,17 19 16,-17-19-16,0 1 15</inkml:trace>
  <inkml:trace contextRef="#ctx0" brushRef="#br0" timeOffset="97355.6621">16087 4921 0,'17'71'16,"-17"-36"-1,18 0-15,-18-52 32,0-36-17,0 18-15,18-18 16,-18 17-16,17-17 16,1 36-16,17-18 15,-17 35 1,-1 17-16,1 1 0,0 35 15,-1-18-15,-17-17 16,18 35 0,-18-36-16,0 18 15,0-17-15</inkml:trace>
  <inkml:trace contextRef="#ctx0" brushRef="#br0" timeOffset="97600.7337">16298 4427 0,'18'0'16,"0"-17"-1,17-1-15,0 18 16,-17 0-16,17 0 16,-17 0-1</inkml:trace>
  <inkml:trace contextRef="#ctx0" brushRef="#br0" timeOffset="97772.6334">16387 4445 0,'0'35'16,"0"1"-16,17-19 0,1 36 15,-18-35-15,35 17 16,-17-17 0,-1-1-1,1-17-15,0 0 16</inkml:trace>
  <inkml:trace contextRef="#ctx0" brushRef="#br0" timeOffset="98045.4501">16598 4427 0,'18'0'16,"-18"18"-1,17 17 1,-17-17-16,18 0 16,-18 17-1,0-18-15,0 1 0,-18-18 16,36 0 0,-18 18-1,18-18-15,-1 0 16,19 0-1,-19 0-15</inkml:trace>
  <inkml:trace contextRef="#ctx0" brushRef="#br0" timeOffset="98645.9141">16757 4374 0,'-18'0'0,"36"0"31,0 0 31,17 0-46,-35-17-16,35 17 16,-17 0-16,-1 0 15,1 0 1,0 0-16,-1 0 15,-17 17 17,0 1-32,18-18 15,-18 35 1,0-17-16,18 17 16,-18-17-16,0 0 15,17 17-15,1-18 16,-36-17 15,1 0-15,-1 0-1,0 0 1,1 0 0,17 18-1,-18-18-15</inkml:trace>
  <inkml:trace contextRef="#ctx0" brushRef="#br0" timeOffset="99346.2313">17057 5009 0,'0'18'31,"0"0"-16,0-1-15,0 19 16,-18-19-16,1 1 16,-1 0-16,-17 17 15,17-18-15,0-17 16</inkml:trace>
  <inkml:trace contextRef="#ctx0" brushRef="#br0" timeOffset="99696.4185">17445 4710 0,'0'17'15,"0"1"1,0 17-16,0 18 16,18-35-1,-18 52-15,0-52 16,0 35-16,17-36 15,-17 1-15,0 0 16</inkml:trace>
  <inkml:trace contextRef="#ctx0" brushRef="#br0" timeOffset="100174.1825">17621 4374 0,'18'0'16,"0"0"-1,-1 0 16,1 18-15,-18 0-16,17-1 16,-17 1-16,18 17 0,0 18 15,-1-18-15,19 36 16,-19-36-16,36 54 16,-35-37-1,17 37-15,-35-36 16,0 35-16,0-53 15,-35 53-15,-18-53 16</inkml:trace>
  <inkml:trace contextRef="#ctx0" brushRef="#br0" timeOffset="102365.7867">30268 5045 0,'0'0'0,"-17"0"15,34 0 17,19 0-17,-1 0-15,18 0 0,88 0 16,-35 0-16,17 0 15,18 17-15,18-17 0,0 0 16,35 0-16,-18 0 16,18 18-16,0-18 0,141 35 15,-193-35-15,-19 18 16,106 0-16,-176-18 16,0 0-16</inkml:trace>
  <inkml:trace contextRef="#ctx0" brushRef="#br0" timeOffset="105853.18">13176 4621 0,'18'0'32,"-18"-17"108,-18 17-124,1 0 31,-1 0-32,18 17 1,-18-17 0</inkml:trace>
  <inkml:trace contextRef="#ctx0" brushRef="#br0" timeOffset="114889.5752">2046 6438 0,'-53'0'15,"0"18"1,18-1-16,-36 72 15,36-36-15,0 88 16,17-71-16,1 1 0,17-18 16,0 70-16,0-70 15,35-18-15,71 54 16,-18-54 0,18-53-16,0-17 15,-71 17 1</inkml:trace>
  <inkml:trace contextRef="#ctx0" brushRef="#br0" timeOffset="115145.152">2311 7003 0,'-36'17'16,"36"1"-16,-17 17 16,17 0-16,0-17 15,17-18-15,19 18 0,-19-18 16,19 0-16,34 0 15,-35-18-15,1 18 0,17-35 16,-18-18 0,-35 35-16,0 1 15,-18-36 1,1 35-16,-19 18 0,19-18 16,-54 1-16,54 17 15,-19 17-15,19-17 0,-1 36 16</inkml:trace>
  <inkml:trace contextRef="#ctx0" brushRef="#br0" timeOffset="115399.8787">2769 6826 0,'-35'18'16,"0"0"-16,17-1 15,0 18-15,18-17 16,18 0-16,0-1 0,-1 1 16,1 0-16,35 17 15,-35-17-15,-1-1 0,1-17 16,-18 18-16,0-1 16,-18-34 15,-17 17-31</inkml:trace>
  <inkml:trace contextRef="#ctx0" brushRef="#br0" timeOffset="115551.1806">2963 6932 0,'53'18'0,"-17"-18"16,16-18-16,-16 18 15,-1-18-15,-17 1 16,-1-1-16</inkml:trace>
  <inkml:trace contextRef="#ctx0" brushRef="#br0" timeOffset="115713.1437">3122 6720 0,'35'124'16,"-17"-54"-16,0 54 16,17-36-1,-17-53-15,-1 1 16</inkml:trace>
  <inkml:trace contextRef="#ctx0" brushRef="#br0" timeOffset="116880.5756">4657 6562 0,'0'-71'16,"-18"1"-1,0 34-15,-17-17 16,-18 36 0,36 17-16,-36 0 15,35 35-15,0 18 16,1 0-16,17 0 0,-18 106 15,36-89-15,-18 18 16,17-17-16,1-18 0,0 0 16,-1 0-16,1-1 15,0-34-15,-36-18 32,-17-53-32,17 36 15,-17-54-15,35 53 16,-18-35-16,18 36 15,35-18-15,-17 17 16,35 18 0,-35 0-16,34-18 15,-16 18-15,-19 0 0,19 0 16,-19 0-16,1 0 16,0 0-16,-18 18 31,0 0-31,0 17 15,17-18-15,-17 1 16,0 17-16,18-17 16,0 0-16,-1-18 15,18 17 1,-17-34-16,0-1 16,-18 0-1,0 1 1,0-1-16,0 0 15,17 18 1,1 36 0,-18-1-1,18-35-15,-18 18 16,0-36 0,17 0-1,1 1 1,-18-1-16,18 0 0,17 1 15,18-18 1,0 17-16,-36 18 0,1 18 16,0-1-16,-1 18 15,-17-17-15,0 17 16,0-17-16,18 0 0,-1-1 16,-17 1-16</inkml:trace>
  <inkml:trace contextRef="#ctx0" brushRef="#br0" timeOffset="117247.0223">5274 6844 0,'-18'18'16,"18"17"0,18 18-1,0-36-15,88 1 16,-71-18-16,18-35 15,-18 17-15,-35-17 16,0 17-16,-18-35 16,1 36-16,-19-19 15,19 19-15,-1-1 16,1 18-16,34 0 31,36 0-31,-18 18 16,36-18-16,-18-18 15,35 0-15,-53 18 16,1-35 0,-36 18-16,0-1 15,-53-17-15,35 17 16,-35-17-16,35 17 16,1 0-16</inkml:trace>
  <inkml:trace contextRef="#ctx0" brushRef="#br0" timeOffset="117366.379">5609 6509 0,'-17'0'16,"34"0"-16,-17 17 0,0 19 0,35 34 15,-17-17-15,0 53 16,-1-53-16,19 35 16,-19-53-16,19 36 15,-19-71-15,1 18 16,-1-18 0</inkml:trace>
  <inkml:trace contextRef="#ctx0" brushRef="#br0" timeOffset="117486.891">5909 6897 0,'0'35'15,"18"0"1,-1-17 0,1 0-16</inkml:trace>
  <inkml:trace contextRef="#ctx0" brushRef="#br0" timeOffset="117597.3897">5874 6650 0,'17'-18'16</inkml:trace>
  <inkml:trace contextRef="#ctx0" brushRef="#br0" timeOffset="117859.811">6085 6879 0,'18'53'16,"-18"-35"0,35-18-16,1 17 15,-19-17-15,36-35 16,-35 17-16,-18 1 0,0-1 15,0-17-15,-35-18 16,-1 35-16,19 18 16,-19-17-16,1-1 15,17 18-15,18 18 16,0-1-16,18 1 16</inkml:trace>
  <inkml:trace contextRef="#ctx0" brushRef="#br0" timeOffset="118099.5773">6279 6914 0,'53'18'15,"-35"0"1,0-1-16,-36-17 31,0-17-15,18-19-16,0 19 16,36-18-1,-19 17-15,1 0 0,0 18 16,-1 0-16,1 0 15,17 18-15,-17 0 0,-18-1 16,17 1-16,1 35 16,0-36-16,-18 1 0,0 0 15,0-1 1,0 1-16</inkml:trace>
  <inkml:trace contextRef="#ctx0" brushRef="#br0" timeOffset="118467.3359">6897 6421 0,'0'35'16,"17"0"-16,-17 0 15,0-17 1</inkml:trace>
  <inkml:trace contextRef="#ctx0" brushRef="#br0" timeOffset="118593.2957">7003 6862 0,'0'17'15,"-18"-17"-15</inkml:trace>
  <inkml:trace contextRef="#ctx0" brushRef="#br0" timeOffset="119973.1576">7708 6315 0,'0'-18'16,"18"18"-1,-1 0 1,36 0-16,71-18 15,-54 1-15,54-1 16,-71 1-16,53-1 16,-71 0-16,0 1 15,-70-1 1</inkml:trace>
  <inkml:trace contextRef="#ctx0" brushRef="#br0" timeOffset="120210.5639">8061 6403 0,'35'106'16,"1"0"0,-1-18-16,-18-53 15,19 53 1,-19-52-16,1 16 0,-18-16 16,-18-1-16,1-17 15,-54-1 1,36-17-16,-53 18 15,35-18-15,-18 0 16,18 0-16,0 0 0,-35 0 16,53 0-16,17 0 0,-17 18 15</inkml:trace>
  <inkml:trace contextRef="#ctx0" brushRef="#br0" timeOffset="123588.4539">9013 6279 0,'0'-35'16,"0"0"-16,0 17 15,-17 1 1,-18 34 0,17 19-16,-17 69 15,17-34-15,0-1 16,1 107-16,17-107 15,0 72-15,17-90 16,36 37 0,-17-72-16,-19 19 0,18-19 15,-17-17-15,0 0 0</inkml:trace>
  <inkml:trace contextRef="#ctx0" brushRef="#br0" timeOffset="125956.8356">9578 6332 0,'18'-17'0,"-18"-1"16,17 0-16,-17 1 15,0-1 1,0 36 15,0 35-15,0 0-16,0 0 0,0-18 15,0 71 1,0-71-16,0 0 0,18 18 16,-1-35-16,1-1 15,0-17-15,-1 0 16,1-17-16,0-18 15,-1 17 1,-17 0-16,36 36 16,-36 0-16,35-1 15,-17 1-15,34 35 16,-16-36-16,34 1 16,-17 0-16,18-36 15,-36 0-15,18-17 16,-35 0-16,-18-36 15,-18 36-15,-17-36 16,17 36-16,-17-18 16,17 36-16,-17-1 15</inkml:trace>
  <inkml:trace contextRef="#ctx0" brushRef="#br0" timeOffset="126801.028">10319 6015 0,'17'0'47,"19"-18"-47,-1 18 15,0-17-15,-17 17 16,17 0-16,-17 0 15</inkml:trace>
  <inkml:trace contextRef="#ctx0" brushRef="#br0" timeOffset="127046.2464">10372 6033 0,'-18'35'16,"18"-18"-16,0 19 0,0-1 15,18 0-15,-18 1 16,17-19-16,-17 1 16,36 17-16,-19-35 15,19 0 1,-19 0-16,1 0 15,-1 0-15,1 0 16</inkml:trace>
  <inkml:trace contextRef="#ctx0" brushRef="#br0" timeOffset="128380.0517">10742 6068 0,'0'17'32,"0"19"-32,0-19 15,0 1-15,0 0 16,0-1 0,0 19-16,0-19 15</inkml:trace>
  <inkml:trace contextRef="#ctx0" brushRef="#br0" timeOffset="128691.9596">10830 6015 0,'18'-18'15,"0"18"1,-1 0-16,1 0 15,-18 18-15,17-18 0,19 35 16,-36 0-16,17-17 16,19 35-1,-19-18 1,-17-17-16,0 0 16,0-1-16,-17-17 15,-1 0 1,-17 0-1,17 0-15,0 18 16,1-18 0</inkml:trace>
  <inkml:trace contextRef="#ctx0" brushRef="#br0" timeOffset="128876.3268">11218 6650 0,'-53'106'15,"-35"-18"1,35-53 0,18-17-16,17-1 15</inkml:trace>
  <inkml:trace contextRef="#ctx0" brushRef="#br0" timeOffset="129487.7607">11571 6156 0,'53'88'16,"-18"53"-1,1-17-15,-19-18 16,1-53-16,-18-18 16,0-18-16,0 1 15,0-36 1,0-17-16,18-18 16,-1 36-16,1 17 15,-1 0-15,36 17 16,-35 19-16,0-1 15,-1 0-15,-17 0 0,0 1 0,0-19 16,-17 1-16,-1 0 16,-17 17-16,-1-35 15,1-18 1,18 18-16,-1-53 0,18 18 16</inkml:trace>
  <inkml:trace contextRef="#ctx0" brushRef="#br0" timeOffset="129715.7717">12012 6103 0,'35'-18'16,"-17"1"-16,0-1 0,35 1 15,-18 17-15,-18-18 16,19 18-16,-19 0 16,1 0-16,-36 0 15</inkml:trace>
  <inkml:trace contextRef="#ctx0" brushRef="#br0" timeOffset="129883.1893">12065 6068 0,'0'35'15,"0"18"1,35 0 0,-35-35-16,18 17 0,17-18 15,-17 1-15,17 0 16,-17-1-16,-1-17 16,19 0-1,-19 0-15</inkml:trace>
  <inkml:trace contextRef="#ctx0" brushRef="#br0" timeOffset="130065.0624">12383 6174 0,'0'35'0,"0"-17"16,0 52-1,17-52-15,1-1 16,-1-17-16,1 0 16</inkml:trace>
  <inkml:trace contextRef="#ctx0" brushRef="#br0" timeOffset="130394.0929">12541 6050 0,'18'-17'16,"0"17"-16,-1-18 0,1 18 15,17 0 1,-17 0-16,-1 0 16,1 18-16,-18-1 15,18 36 1,-18-18-16,17 36 15,-17-53-15,0 34 16,0-34-16,0 0 16,-17-18 15,-1 0-15,0 0-1,18 17 1</inkml:trace>
  <inkml:trace contextRef="#ctx0" brushRef="#br0" timeOffset="130573.3095">12965 6738 0,'-53'88'0,"-18"-17"15,18-18 1,-17 0 0,34-36-1</inkml:trace>
  <inkml:trace contextRef="#ctx0" brushRef="#br0" timeOffset="131830.3477">13547 6174 0,'0'17'16,"0"71"-16,17-17 15,1 70 1,0-17-16,-1-54 0,1-35 16,-18 18-16,18-17 15,-18-19-15,0-34 31,0-19-31,0 19 16,0-19-16,17 19 16,-17-1-1,0 36 48,0-1-32,0 1-31,0 0 16,0-1-16,-17 19 15,17-19-15,0 19 16,0-19-16,17 18 16,-17-17-1,18 17 1,-1-17-16,1 0 15,0-18-15,-1 0 16,1 0-16,0-18 16,-1-17-1,-17 17-15,18-35 16,-18 36-16,18-54 16,-1 36-16,1-36 15,-18 54-15,17-54 16,-17 53-16,0-17 15,0 17-15,0 1 16,0 34 15,0 1-15,0 17-16,0-17 16,18 17-16,0 1 0,17 52 15,-17-53 1,35 18-16,-36-18 15,36 0-15,-18-17 16,1 0 0,-19-18-16,1 0 0,0-18 0,-1 0 15,-17 1 1,18-36-16,-18-18 16,18 36-16,-36-71 15,18 53 1,-18 0-16,18-17 0,-17 17 0,-1 18 15,0-18 1,18 35-16,-17 18 0,17-18 16,0 36-1</inkml:trace>
  <inkml:trace contextRef="#ctx0" brushRef="#br0" timeOffset="132207.3069">14323 6085 0,'17'-17'0,"1"-1"15,0 1-15,17 17 16,0-18-1,1 18-15,-19 0 0,1 0 16,-18 18 0,-35-18-1,-1 0-15,1 17 16,17 1-16,1 17 16,17-17-16,0 35 15,0-18 1,35 35-16,-35-52 15,35 35-15,-35-35 16,36 17-16,-19-17 16,18-18-1</inkml:trace>
  <inkml:trace contextRef="#ctx0" brushRef="#br0" timeOffset="132463.0693">14658 6121 0,'18'0'16,"-1"17"-1,1-17-15,-18 18 0,0 0 16,0 17 0,0-17-16,-18-18 15,1 35-15,-1-18 16,18 1-1,18 0-15,-1-1 16,18-17 0,-17 0-16,17 0 0,-17-17 15,0 17-15,-1-18 16</inkml:trace>
  <inkml:trace contextRef="#ctx0" brushRef="#br0" timeOffset="132746.3314">14852 6050 0,'18'-17'0,"-1"17"16,19 0-1,-19 0-15,1 17 16,-1-17-16,-17 18 16,0-1-16,18 19 15,-18-1-15,0-17 16,0 35-16,18-18 15,-1 0-15,-17-17 16,18-1-16,-36-17 31,1 0-31,-1 0 16,0 0 0,1 0-16</inkml:trace>
  <inkml:trace contextRef="#ctx0" brushRef="#br0" timeOffset="132924.5676">15275 6791 0,'-35'71'0,"0"-1"16,17-52-16,0 17 15,1-17 1,-1-1-16</inkml:trace>
  <inkml:trace contextRef="#ctx0" brushRef="#br0" timeOffset="133747.3417">15663 6068 0,'0'88'15,"18"-35"1,0 0-16,-18 17 0,17 54 15,1-54-15,-18 36 16,0-70-16,18-1 16,-18-18-16,0-34 31,35-36-15,-18 18-16,54 17 15,-53 0-15,17 18 0,18 36 16,-36-19-16,1 36 15,-18-18-15,-18-17 16,-34 35 0,16-35-16,-52-1 15,53 1-15,-36-18 16,36 0-16,17-18 16,36 1-16,0-1 15</inkml:trace>
  <inkml:trace contextRef="#ctx0" brushRef="#br0" timeOffset="133948.7415">16051 5944 0,'53'-17'15,"18"-1"1,17-17 0,-53 35-1</inkml:trace>
  <inkml:trace contextRef="#ctx0" brushRef="#br0" timeOffset="134114.9636">16140 5909 0,'-18'35'15,"18"36"-15,0-1 16,35 1 0,-35-53-16,18 17 0,17-17 15,0-18 1,-17 0-16,0 0 16</inkml:trace>
  <inkml:trace contextRef="#ctx0" brushRef="#br0" timeOffset="134369.3244">16404 5997 0,'53'0'16,"0"18"-1,-35 0 1,-18-1-16,0 1 0,-36 17 15,19 0 1,-1-35-16,18 18 0,0 0 16,18-18-1,-1 0-15,19 17 16,-1-17 0,0-17-16,-17-1 0</inkml:trace>
  <inkml:trace contextRef="#ctx0" brushRef="#br0" timeOffset="134771.1426">16669 5927 0,'17'0'15,"1"-18"-15,17 18 16,-17-18-16,0 18 0,-1 0 16,1 0-16,-18 18 15,18 0 1,-18-1-16,0 1 16,17 35-16,-17-18 15,0-17-15,18 35 16,-18-18-16,17 0 15,-17 1 1,0-19-16,-17-17 31,-1-17-31,1 17 16,17-18 0,-18 18-16</inkml:trace>
  <inkml:trace contextRef="#ctx0" brushRef="#br0" timeOffset="135109.9544">16986 5768 0,'0'18'15,"36"-1"1,-1 18-16,35 36 16,-34-18-16,34 53 15,-35-36-15,-17 71 16,0-52-16,-18-19 15,-18 18-15,0 1 0,1-19 16,-18 18-16,17-35 16,-53 53-16,54-71 15,-19 1-15,19-19 0,-18 1 16,17 0-16,-53-18 16</inkml:trace>
  <inkml:trace contextRef="#ctx0" brushRef="#br0" timeOffset="136134.1358">17886 6403 0,'17'0'15,"19"-18"1,-1 18 0,-17 0-16,17 0 15,-17 18-15</inkml:trace>
  <inkml:trace contextRef="#ctx0" brushRef="#br0" timeOffset="136255.7539">17903 6597 0,'53'0'0,"53"-35"16,-18 17-1</inkml:trace>
  <inkml:trace contextRef="#ctx0" brushRef="#br0" timeOffset="136466.9009">18627 5697 0,'0'0'0,"0"36"0,0 69 15,0-52-15,35 71 16,-17-71-16,-1 0 16,19 70-1,-36-17-15,0-71 16</inkml:trace>
  <inkml:trace contextRef="#ctx0" brushRef="#br0" timeOffset="136616.9996">18556 6421 0,'71'0'16,"-36"0"-16,71 0 16,-36 0-16,1-18 15,88 0-15,-89 1 16,-17-1-16,0 18 16,-53-18-16</inkml:trace>
  <inkml:trace contextRef="#ctx0" brushRef="#br0" timeOffset="137041.2266">18768 6826 0,'17'53'15,"-17"-18"1,18-17-16,0-36 31,-1-34-15,1 34-16,0 0 0,17-17 15,-17 17 1,-1 18-16,1 0 16,-18 18-16,17-18 0,-17 18 15,18 17 1,-18-17-16,18-18 15,-1 0 1,1-18-16,17-17 16,-17 17-1,0 18-15,17 0 16,-18 18-16,1-1 16,17 19-16,-17-1 15,-18-18-15,18 1 0,-18 35 16,17-35-16,-17-1 15</inkml:trace>
  <inkml:trace contextRef="#ctx0" brushRef="#br0" timeOffset="138013.8896">20779 6050 0,'0'-17'0,"0"-1"15,0 0 1,17-17-1,-17 0-15,18 17 16,-18 0-16,0 1 0,18 17 16,-18-18-16,-18 18 31,-17 18-15,17-18-16,-35 17 15,18-17-15,-18 0 0,-18 18 16,-52 0-16,52-18 15,-70 17-15,71 1 16,17 0-16,-18-1 16,54-17-16,17 18 15,0 0-15,52 17 16,-34-18-16,70 19 16,-35-19-16,35 1 15,-52 0-15,17 17 16,-53-17-1,-36 34 1,-70 1-16,54-35 16,-72 53-16,71-36 15,0 0-15,-17 36 16,52-36-16,18 0 16,18 1-16,35-19 15,0 1-15,88 17 16,-71-17-16,18-18 0,-17 17 15,70 1-15,-70-18 16,17-18 0,-35 18-16,-36-17 0,1-1 15,-18 0-15,-18-17 16,-17 18-16,-18-19 16,36 19-16,-36 17 15</inkml:trace>
  <inkml:trace contextRef="#ctx0" brushRef="#br0" timeOffset="138285.4835">20073 7214 0,'18'36'16,"-18"-19"-16,0 36 15,17-18-15,-17-17 0,18 0 16</inkml:trace>
  <inkml:trace contextRef="#ctx0" brushRef="#br0" timeOffset="138430.5387">20091 6985 0,'17'-18'16,"1"1"-1,0 17 1,-1 0-16</inkml:trace>
  <inkml:trace contextRef="#ctx0" brushRef="#br0" timeOffset="138604.1302">20373 7073 0,'18'0'15,"-1"0"1,1 0 0</inkml:trace>
  <inkml:trace contextRef="#ctx0" brushRef="#br0" timeOffset="138735.5141">20373 7214 0,'35'18'15,"36"-18"-15,-36 0 16,0 0-16,1 0 0,-19-18 16</inkml:trace>
  <inkml:trace contextRef="#ctx0" brushRef="#br0" timeOffset="138874.5974">20761 7161 0,'18'36'16,"17"-19"-16,-35 1 16,35 0-16,-17-18 15</inkml:trace>
  <inkml:trace contextRef="#ctx0" brushRef="#br0" timeOffset="139465.0227">20302 5627 0,'0'53'0,"-17"-18"15,17-17 1,17-54 15,-17 19-31,18-36 16,0 35-16,-18-17 0,17 17 16,-17-17-1,18 35-15,-18 18 31,0-1-31,0 1 16,0 0-16,18-18 16,-1 0 15,1 0-31,-1 0 16,1 0-1,0 0-15,-1 17 16,1 1-16,0-1 15,-18 1 1,0 0-16,0-1 16,0 19-16,0-19 0,17 1 15,-17 0-15</inkml:trace>
  <inkml:trace contextRef="#ctx0" brushRef="#br0" timeOffset="140165.2074">21184 6227 0,'18'17'16,"0"-17"-1,17 0-15,0 0 0,36-53 16,35-17 0,-71 34-16,0 1 0,0-18 15,1-35-15,-19 53 16,-17-1-16,0 1 0,-17 0 15,-1 17 1,0 36-16,-17 52 16,17-17-16,1 18 0,-18 123 15,17-106-15,-17 124 16,35-124-16,-18 53 16,18-88-16,0 18 15,-18-54 1,18 1-16,-17-36 15,-1-35 1,18 18-16,0 17 16,0-34-16,18 34 15,35 18 1,-36 0-16,54 18 16,-36-1-16,36 36 15,-54-35-15,36 35 16,-35-36-16,-18 19 15,17-36-15</inkml:trace>
  <inkml:trace contextRef="#ctx0" brushRef="#br0" timeOffset="141283.0247">22137 5909 0,'0'-18'16,"-18"18"-16,18 53 16,-17-17-16,17 69 15,-18-34-15,18 35 16,0-36 0,18 36-16,-18-53 15,35 53-15,-18-71 16,36 18-16,-35-35 15</inkml:trace>
  <inkml:trace contextRef="#ctx0" brushRef="#br0" timeOffset="141727.7738">22490 6456 0,'0'53'15,"17"17"-15,-17-34 0,53 17 16,-35-36 0,52 18-16,-34-35 15,17-17-15,-36-1 16,18-17-16,-35 17 15,18-35 1,-18 36-16,0-1 0,-18 18 16,18 53-1,0-18-15,0 18 16,0 18-16,18 52 16,-18-70-16,18 53 15,-18-71-15,17 36 16,-17-36-16,0-17 15,-17-1-15,-1 1 0,0-18 16,-17 0-16,18-18 16,-36-35-16,35 36 15,-17-19-15,17 1 16,-52-53-16</inkml:trace>
  <inkml:trace contextRef="#ctx0" brushRef="#br0" timeOffset="142057.5332">22472 6227 0,'-18'0'15,"18"-18"-15,18 0 16,35-35-1,-18 0 1,0 1-16,-17 16 0,-18 1 16,18 0-1,-1 35 17,1 17-17,-18 1-15,35 17 16,1 18-1,-19-18-15,1-17 0,17 35 16</inkml:trace>
  <inkml:trace contextRef="#ctx0" brushRef="#br0" timeOffset="142267.6558">23178 6826 0,'-36'53'0,"19"0"16,-19-18-1,19-17 1</inkml:trace>
  <inkml:trace contextRef="#ctx0" brushRef="#br0" timeOffset="142724.4989">23424 6544 0,'0'71'16,"0"17"0,18-71-16,0 19 0,-1-19 0,36 1 15,-35-18 1,17 0-16,18-35 16,-35 17-16,35-35 15,-36 0 1,-17 36-16,0-19 15,0 54 1,0 53 0,0-19-16,18 54 15,0-53-15,17 71 16,-17-89-16,17 53 16,-18-53-16,-17 1 15,0-19-15,0 1 0,-17 0 16,-18-1-16,-1-17 15,1 0-15,17-17 16,-17 17-16,-18-36 16,35 19-16,-34-19 15,34 19-15,0-19 16,1 19-16</inkml:trace>
  <inkml:trace contextRef="#ctx0" brushRef="#br0" timeOffset="143051.5292">23883 5856 0,'53'53'16,"18"35"0,17 36-1,-53-54-15,71 71 16,-71 0-16,-17-88 16,-36 89-16,-17-72 15,-18 18 1,18-52-16,-36 34 15,36-52-15,-18 17 16,18-17-16</inkml:trace>
  <inkml:trace contextRef="#ctx0" brushRef="#br0" timeOffset="147607.1043">22719 7620 0,'-18'0'31,"18"18"-16,-17-1 1,17 1-16,0 0 16,0 17-1,0-18-15,0 19 16,0-19-16,17 19 0,1 17 16,0 0-1,-1-18-15,18 0 0,18 18 16,0-18-1,-17-17-15,-19 0 0,54-18 16,-36 0 0,-17 0-16,-1-18 15,-17 0-15,0 1 16,-17 17-16</inkml:trace>
  <inkml:trace contextRef="#ctx0" brushRef="#br0" timeOffset="148100.9579">22401 7849 0,'18'0'46,"0"-17"-30,-1-1-16,1-17 16,0 17-16,-1 0 15,1 1-15,17-18 16,-17-1-16,-1 19 0,19-19 16,-19 19-16,19-1 15,-36 0-15,17 18 16,1 0-1,0 0-15,-1 18 16,1 0-16,35-1 16,-18 1-16,-17 0 0,17-18 15,0 17-15,18 1 16,-53 0-16</inkml:trace>
  <inkml:trace contextRef="#ctx0" brushRef="#br0" timeOffset="150475.5739">23777 8043 0,'0'-17'15,"-17"17"-15,17-18 16,-18 18-16,0 0 0,-35 0 16,36 18-16,-19 35 15,19-36-15,-1 36 16,18-35-16,0 35 15,18-36-15,17 1 16,-17-18-16,-1 0 16,36-18-1,-35 1-15,0-1 0,-1-17 16,-17-18-16,0 35 16,0 1-16,0-1 15,0 36 1,18 17-1,0-17 1,-1-1-16,54 36 16,-54-53-16,36 35 15,-35-35-15,0 0 16,-18-17-16</inkml:trace>
  <inkml:trace contextRef="#ctx0" brushRef="#br0" timeOffset="151383.1375">24148 7602 0,'17'0'31,"1"-17"-15,0 17-16,17-18 15,-18 18-15,1 0 16,0-18-16,-1 18 16,-34 0-1,-1 0-15</inkml:trace>
  <inkml:trace contextRef="#ctx0" brushRef="#br0" timeOffset="151600.5618">24148 7638 0,'0'17'0,"0"36"15,0-35-15,0 52 16,0-52-16,0 17 0,17-17 15,-17 0-15,18-1 16,0 1-16,-1-18 16,1 0-16,-1-18 15,-17 1 1</inkml:trace>
  <inkml:trace contextRef="#ctx0" brushRef="#br0" timeOffset="151899.0455">24359 7691 0,'36'0'0,"-19"17"15,1-17-15,17 35 16,-35-17-16,0 0 0,0-1 15,0 1 1,-17 17-16,-1-35 0,0 0 16,1 18-1,34-18 1,1 18 0,0-18-16,17 0 15,-18 0 1,1 0-16</inkml:trace>
  <inkml:trace contextRef="#ctx0" brushRef="#br0" timeOffset="152277.4676">24553 7585 0,'18'0'15,"-18"-18"1,18 18-16,17 0 16,-17 0-16,-1 0 15,1 0-15,-1 0 16,-17 18 15,-17 17-31,17-17 16,0 35-1,0-18-15,17 35 16,1-34-16,0 34 16,-18-52-16,17 0 15,-17-1-15,18 1 16,-36-18 0,1 0-1,-1 0-15,-35 0 16,18 0-1</inkml:trace>
  <inkml:trace contextRef="#ctx0" brushRef="#br0" timeOffset="179777.9052">2752 8502 0,'-36'-71'15,"1"54"-15,0-1 0,-53 18 16,35 35 0,0 1-16,-35 105 15,52-53-15,19 18 0,-1 0 0,0 88 16,18-106 0,53 35-16,-17-87 15,17-1-15,-18-17 0,53-1 16,0-34-1,-53-19-15,1 19 0,-1-54 16,-35 36 0,0 17-16,0-35 15,-18 36 1,18-1-16,18 18 16,17-18-1,-17 18-15,0-17 0,-1 17 16,1 0-1,0 0-15,-36 17 32,18 19-17,0-19 1,0 1-16,0 0 0,0 34 16,18-16-16,-1 17 15,18-18 1,-17-17-16,0-1 15</inkml:trace>
  <inkml:trace contextRef="#ctx0" brushRef="#br0" timeOffset="180773.2517">3122 9155 0,'0'35'0,"18"35"15,-18-52-15,0 17 16,0-17 0,-18-18-16,0 0 15,1-35 1,17-1-16,0-16 16,0 34-16,17-35 15,1 18-15,53-1 16,-36 19-16,53-1 15,-53 0-15,18 18 16,-35 0-16,0 18 16,-18 0-16,-18 35 15,0 0-15,-17 52 16,35-69-16,-18 34 16,36-34-16,0-19 15,-1-17 1,19-35-16,-1 17 15,-17-17-15,-1-36 16,-17 36-16,0-18 16,0 18-16,-17 17 15,-1 18 1,0 18-16,1 17 16,17-17-16,0 17 15,17-17-15,1 17 16,0-17-16,-1-1 0,18-17 15,1 18 1,-19-18-16,1 0 0,0 0 16,-1-18-1,1 18-15,-18-17 0,0 34 32,18-17-17,-18 18-15,17-18 16,1-18-1,17-17 1,-35 17-16,18-17 0,-18-35 16,0 17-16,0-53 15,-36-35 1,19 70-16,-18-88 16,-1 89-16,-17-36 15,18 88-15,17 36 16,1 35-16,34 70 15,-17-34-15,53 69 16,-17-87-16,34 52 16,-35-52-16,36 0 15,-36-36-15,1-18 16,-1-17-16,-18 0 0,19 0 16,-19-17-1,-17-1-15,0 1 16,0-1-16,-17 18 15,17 35 1,17-35-16,-17 18 16,18-1-1,0-17-15,-18-17 16,0-1 0,0 1-16,0-36 15,0 35-15,0-17 0,-18-18 16</inkml:trace>
  <inkml:trace contextRef="#ctx0" brushRef="#br0" timeOffset="181197.3867">4128 9172 0,'17'0'16,"1"0"-16,-1 0 15,1-17 1,-18-19 0,0 19-16,0-19 15,-18 19-15,1 17 16,-1 17-16,18 54 16,0-53-16,0 17 15,18 0-15,-1-17 16,1-1-16,17 1 0,18 0 15,-35-18-15,17 0 16,-17-18-16,-1 0 16,1 1-16,-18-1 0,0 1 15,0-1-15,0 0 16,18 18-16,-1 18 31,19 0-15,-19-18-16,19 0 15,-1 0 1,-35-18-16,17 18 0,-17-35 16</inkml:trace>
  <inkml:trace contextRef="#ctx0" brushRef="#br0" timeOffset="181331.2408">4657 9084 0,'35'-18'16,"18"-17"-16,-35 17 16,-1-34-16,1 34 15</inkml:trace>
  <inkml:trace contextRef="#ctx0" brushRef="#br0" timeOffset="181473.5463">4692 8943 0,'0'53'0,"18"35"16,-18-53 0,17 1-16,19 17 15,-36-36-15,35 1 16</inkml:trace>
  <inkml:trace contextRef="#ctx0" brushRef="#br0" timeOffset="182098.4174">6773 8908 0,'-53'0'15,"1"35"1,-1 53-16,35-53 0,18 54 16,0-36-1,18-1-15,-18-34 16,53 0-16,-18-36 15,35-35 1,-34 0-16,-1-70 16,-17 70-16,-18-88 15,-18 70-15,-17-88 16,-1 107-16,-34-72 16,35 89-16,-36 17 15,36 18-15,17 35 0,0 18 16,18 71-1,18-36-15,17-17 0,1 17 16,-1-18-16,71 54 16,-53-89-16,17 0 0,-17 1 15,0-19-15,18 1 16</inkml:trace>
  <inkml:trace contextRef="#ctx0" brushRef="#br0" timeOffset="182374.5216">7038 8925 0,'35'0'15,"0"0"-15,1-35 16,17 17 0,-53 1-16,17-1 15,-34-17 1,-1 35-16,-17 0 15,-1 0-15,19 17 16,-18 36-16,17-35 0,18 17 16,0 18-1,53 0-15,-36-35 16,72-1-16,-36 1 0,-18-18 16,53-18-1</inkml:trace>
  <inkml:trace contextRef="#ctx0" brushRef="#br0" timeOffset="182625.1281">7426 8784 0,'-35'0'16,"17"35"0,0 1-16,18 17 15,18-36-15,0 1 0,17 35 16,-17-36-16,35 36 15,-36-35-15,1 0 16,-36-1 0,1-17-16,-1 0 15,-35 0 1,35 0-16,1 0 0,-1 0 16,18-17-16</inkml:trace>
  <inkml:trace contextRef="#ctx0" brushRef="#br0" timeOffset="182853.0183">7708 8819 0,'-17'18'15,"-19"17"1,36 1-16,-17-1 0,17 18 15,35 0 1,-17-36-16,-1 1 0,54 17 16,-18-35-1,-18 0-15,0 0 0,1-17 16</inkml:trace>
  <inkml:trace contextRef="#ctx0" brushRef="#br0" timeOffset="183609.5711">7990 9013 0,'18'0'16,"0"-17"-16,-1 17 16,19-35-16,-19 17 15,19-17-15,-36 17 16,17-17-1,-34 17-15,17 0 0,-36 1 16,-17 17 0,36 17-16,-19 1 0,19 0 15,-1 52-15,18-34 16,18 34-16,17-35 16,-17-17-16,52 35 15,-34-53-15,16 18 16,-16-18-16,-1-36 15,-17 19-15,-1-19 16,-17 19-16,0-19 16,0 19-16,0-1 15,0 36 17,0 17-32,18-17 15,-18 17-15,18-17 16,-1-1-16,1-17 31,-18-17-15,17-1-1,-17 0-15,36 1 16,-19-1-16,19-17 16,-19 35-16,1-18 15,0 18-15,-1 18 16,-17-1-1,0 1-15,18 0 16,-18-1-16,18 1 16,-1-18-16,-17 18 15,18-18-15,-1 0 16</inkml:trace>
  <inkml:trace contextRef="#ctx0" brushRef="#br0" timeOffset="183787.2239">8608 8872 0,'35'0'16,"0"0"-16,18-17 16,-17 17-16,-1-18 0,35 0 15,-34 1-15,-1-18 16,-17 17-16,-18 0 15</inkml:trace>
  <inkml:trace contextRef="#ctx0" brushRef="#br0" timeOffset="183965.7933">8802 8696 0,'0'106'15,"0"0"1,0-18 0,0-53-16,17 36 15,1-36 1</inkml:trace>
  <inkml:trace contextRef="#ctx0" brushRef="#br0" timeOffset="185379.1317">9419 8378 0,'18'0'16,"-1"0"-16</inkml:trace>
  <inkml:trace contextRef="#ctx0" brushRef="#br0" timeOffset="185923.3803">9525 8908 0,'18'0'16,"-1"0"-1,-34 0 1</inkml:trace>
  <inkml:trace contextRef="#ctx0" brushRef="#br0" timeOffset="189198.5005">2381 10407 0,'0'88'16,"18"-35"-16,-18 18 15,35 87 1,-35-87-16,18-1 0,-1 1 0,-17 17 15,18-70-15,-18 0 16,-18-54 0,1-34-1,-1 17-15,1-18 0,-19-52 16,19 70-16,17-18 16,0 1-16,17-1 0,36-35 15,-18 71 1,54-18-16,-54 53 15,35 18-15,-52-1 16,-18 54 0,0-36-16,-35 71 15,0-71-15,-18 36 16,17-36-16,1 18 16,17-18-16,1 18 15,17-35-15,35 52 16,-17-34-16,52 17 15,-34-36-15,34 36 16,-52-35-16,17-18 16,-17 18-16,-1-18 0</inkml:trace>
  <inkml:trace contextRef="#ctx0" brushRef="#br0" timeOffset="189509.218">2858 10936 0,'17'0'16,"1"0"-16,-1 0 15,1-35-15,0 0 16,-1-1 0,-34 1-1,-1 35-15,-17-18 0,-18 18 16,0 0-1,35 36-15,18 17 16,18-1 0,0-34-16,-1 0 0,54 17 15,-36-17-15,36-18 16,-36 0-16,18-18 16,-36 18-1,1-35-15</inkml:trace>
  <inkml:trace contextRef="#ctx0" brushRef="#br0" timeOffset="189821.3863">3263 11289 0,'35'123'16,"-35"-17"-16,18-53 16,-36-35-1,-17-71 1,-18-18-1,36 18-15,-1-70 16,0 52-16,18 1 16,18-89-16,0 106 0,-1 0 15,36-17-15,-18 52 16,54 18 0,-72 0-16,19 18 0,-19-1 15,-17 54-15,0-36 16,-17 0-16,-1 1 0,0-19 15,-35 36-15,18-35 16,-18 0 0,36-18-16</inkml:trace>
  <inkml:trace contextRef="#ctx0" brushRef="#br0" timeOffset="190427.9177">3528 10971 0,'0'18'16,"17"0"0,36-36-1,-35 18 1,0-18-16,17-35 16,-35 36-16,18-18 15,-18 17-15,-18 0 16,0 1-16,1 17 15,-19 17-15,36 1 16,-17 35-16,17-36 16,17 19-1,1-19-15,35 1 16,-18 0-16,18-18 16,-35-18-16,-1 18 0,1-18 15,0 18-15,-1-17 16,1-1-16,-18-17 15,0 17-15,0 1 16,0 34 0,-18 18-16,18-17 15,18 17 1,0 1-16,-1-36 16,1 17-16,-1 1 15,1-18 1,-18-18-1,0 1 1,0-1-16,0 0 0,-18 1 16,18-1-1,0 0-15,18 18 32,17 0-17,-35 18 1,36-18-16,-19-18 15,-17 1 1</inkml:trace>
  <inkml:trace contextRef="#ctx0" brushRef="#br0" timeOffset="190549.8519">4039 10830 0,'0'0'0,"18"-17"0,35-1 16,-35 18 0,34-18-16,-16 1 15,17 17-15,-36-18 16,19 18-16,-19-18 15,1 18 1</inkml:trace>
  <inkml:trace contextRef="#ctx0" brushRef="#br0" timeOffset="190708.6905">4216 10478 0,'17'123'0,"-17"18"16,18-17 0,-18-72-16,18 37 15</inkml:trace>
  <inkml:trace contextRef="#ctx0" brushRef="#br0" timeOffset="192402.7001">6262 10231 0,'0'0'0,"0"-18"0,0-35 15,-35 35 1,-18 1-16,-36-1 16,54 18-1,0 0-15,0 0 0,-36 35 16,53-17-16,1 17 16,17-17-16,17 35 15,19-18-15,34 0 16,-52 1-16,52-1 15,-34-17-15,-1 35 16,-35-36-16,0 36 16,-18-18-16,-35 18 15,36-17 1,-36-1-16,35-35 16,1 0-1,-1 0-15,36 17 16,-1 1-1,1 0 1,0 35-16,-18-18 16,0 0-16,-18 0 0,18 1 15,-18-1-15,18-17 16,0 17-16,0 18 16,18-35-16,0-1 0,17 1 15,18-1-15,-18-17 16,0 0-16,1 0 0</inkml:trace>
  <inkml:trace contextRef="#ctx0" brushRef="#br0" timeOffset="211893.1963">6421 11677 0,'-36'-35'15,"19"-1"1,-1 36-16,-35 0 16,35 36-16,-17-19 15,18 36-15,-19 0 0,-17 88 16,36-70-16,-1 70 16,18-71-16,18 36 15,-1-70-15,19-19 16,52 19-1,-53-36-15,18 0 0,-18-18 16,36-35-16,-36 35 16,-17-35-16,-18 36 15,0-1-15,0 0 16,-18 18-16,0 36 16,1-19-1,17 36-15,17-35 16,1 0-16,0-1 0,17-17 15,36-17-15,-36-1 16,0 0-16,0-17 0,1-18 16,-54-17-1,0 52-15,-17-17 16,-35-1-16,-1 19 16,36 17-16,17 0 15,0 17 1</inkml:trace>
  <inkml:trace contextRef="#ctx0" brushRef="#br0" timeOffset="212200.0056">6862 12206 0,'0'53'15,"0"-35"1,0-1-16,0-52 15,-18 0-15,18-18 16,0 18-16,0-36 16,0 53-16,18-17 15,-1 35 1,1 18-16,-18-1 16,35 19-16,-35-19 15,18 1 1,-1 0-16,1-18 0,0 17 15,-1-17 1,1 0-16,-18-17 16,18 17-16</inkml:trace>
  <inkml:trace contextRef="#ctx0" brushRef="#br0" timeOffset="212523.5933">7108 12136 0,'0'0'0,"36"52"0,-19-16 16,19 52-16,-19-53 15,19 53-15,-19-52 16,-17-1-16,0 0 16,0 18-16,-17-35 15,-1-36 1,0-70-16,1 53 16,-1-71-1,18 35-15,0 1 0,18-36 16,-1 53-16,1 35 15,0 1-15,17-1 0,-17 18 16,17 0-16,0 18 16,-35-1-16,0 54 15,-18-53-15,-52 52 16,35-52-16,-1-1 16,1 1-16,-18-18 15,35 0-15,18-18 16,0 1-16</inkml:trace>
  <inkml:trace contextRef="#ctx0" brushRef="#br0" timeOffset="212816.8987">7444 12083 0,'-18'70'15,"18"-35"-15,0 18 16,18-53-16,17 18 15,-17-18-15,17 0 16,18-35-16,-36 17 16,1-17-16,0-18 15,-1 35-15,-34-17 16,17 17-16,-18 18 16,0 0-1,18 18-15,0 17 16,18 1-16,0-1 15,-1-18-15,19 1 16,-1 0 0,-18-18-16</inkml:trace>
  <inkml:trace contextRef="#ctx0" brushRef="#br0" timeOffset="212955.5924">7743 12047 0,'36'-17'16,"-1"-19"-16,-17 36 15,35-17-15,-18 17 16,0-18-16,0 18 16,-17 0-16,0-17 15</inkml:trace>
  <inkml:trace contextRef="#ctx0" brushRef="#br0" timeOffset="213130.1443">7920 11765 0,'0'88'15,"0"18"-15,0-71 16,0 18-16,0 0 16,18 35-16,-18-52 0,17-1 15</inkml:trace>
  <inkml:trace contextRef="#ctx0" brushRef="#br0" timeOffset="213367.2451">8043 12171 0,'18'-18'15,"17"1"1,-35-1 0,0 0 15,-17 18-31,-19 0 15,36 18-15,-17 17 16,34 0-16,19 18 16,-19-35-16,71 0 15,-52-18-15,34 0 16,-34-18-16,-1-17 16</inkml:trace>
  <inkml:trace contextRef="#ctx0" brushRef="#br0" timeOffset="213940.4533">9366 12277 0,'36'194'16,"-36"-106"-16,17-18 16,-17 36-1,0-70-15,0-54 16,-17-17-16,-19-71 15,-17-18 1,36 54-16,17-1 0,-18-70 16,53 0-1,-17 88-15,35 0 16,-18 36-16,0 17 0,18 0 16,-35 17-1,-18 18-15,0 1 16,-35 17-16,-1-18 15,-16 0-15,16-17 16,1-18-16</inkml:trace>
  <inkml:trace contextRef="#ctx0" brushRef="#br0" timeOffset="214190.336">9596 12241 0,'0'-17'16,"0"-19"-1,0 19-15,17-54 16,-17 36-16,18 0 0,-18-1 16,17 1-1,1 0-15,0 35 16,-1 0-16,-17 18 15,18-1-15,0 1 16,-1 17-16,1-35 16</inkml:trace>
  <inkml:trace contextRef="#ctx0" brushRef="#br0" timeOffset="214897.615">9878 12118 0,'35'0'16,"0"-18"-16,-17-17 16,0 17-16,-18 1 15,0-19 1,0 19-16,-36-1 0,19 18 15,-19 35-15,36-17 16,-17 0-16,17-1 16,0 1-16,17 17 15,19-17-15,17 0 16,-18-18-16,18 17 16,-18-34-16,18-1 15,-53 0-15,18 1 16,-18-1-1,-36 36 1,36-1-16,-17 1 0,17 0 16,0 17-16,0-18 0,17 1 15,1-18-15,0 0 16,17 0-16,-17-18 0,-1-17 16,18-35-1,-17 17-15,-18 0 0,0 0 16,0-53-16,-18 53 15,18 0-15,-35-53 16,18 71-16,-19-18 16,1 53-1,35 35-15,0 54 16,0-36-16,18 70 16,-1-70-16,54 53 15,-54-71-15,36 36 16,-17-54-16,-1 19 15,-17-36 1,-18-18 0,-18 0-1,18 1 32,0-1-47,0 0 16,0 1-16</inkml:trace>
  <inkml:trace contextRef="#ctx0" brushRef="#br0" timeOffset="215184.5017">10619 12083 0,'35'-18'15,"-35"0"-15,0 1 16,0-1-16,0 0 16,18 18-1,-1-17-15,1 17 16,17 0-1,-17-18-15,-1 18 0,1 0 16,0-17-16,-1 17 16</inkml:trace>
  <inkml:trace contextRef="#ctx0" brushRef="#br0" timeOffset="215358.792">10795 11818 0,'0'88'0,"18"0"16,-1-17-1,-17-36-15,18-17 16,0 17 0</inkml:trace>
  <inkml:trace contextRef="#ctx0" brushRef="#br0" timeOffset="215576.1048">11024 12047 0,'36'36'0,"-36"-19"16,17 1-16,1-18 16,0 18-16,-1-1 0,1-17 0,-1 18 15,-34-18 16,-18 0-31,-1 0 16,1 0-16,17 0 0,-35 0 16,36 0-16</inkml:trace>
  <inkml:trace contextRef="#ctx0" brushRef="#br0" timeOffset="216047.4033">12224 11236 0,'-36'141'15,"19"-53"1,-1 106-16,1-105 0,17-1 16,0-18-16,35 54 15,-18-71-15,36 35 16,-17-53-16,34 0 15,-34-35-15,-19 0 16</inkml:trace>
  <inkml:trace contextRef="#ctx0" brushRef="#br0" timeOffset="216436.7111">12718 11889 0,'17'88'0,"1"-18"16,0-34-16,-1-1 15,1-17-15,17 17 16,0-35-16,-17 0 0,17-18 16,-17 1-1,-18-19-15,18 19 0,-18-19 16,0 19-16,0-1 0,0 0 15,17 36 1,-17 35 0,18 0-16,0 53 15,-1 17-15,1-87 16,-18 52-16,0-53 16,0-17-16,-35 17 15,17-35-15,-35 0 16,-18-35-1,54-1-15,-36-17 16,18 18-16,17-18 0,0 18 16</inkml:trace>
  <inkml:trace contextRef="#ctx0" brushRef="#br0" timeOffset="216804.16">12735 11624 0,'0'-35'15,"0"-18"-15,0 18 16,18-36 0,0 36-16,-1-1 0,18-34 15,-35 52-15,18-17 16,0 35-16,-1 18 16,-17 35-1,18-18-15,0 35 16,-1-34-16,1 34 15,0-35-15,17 18 16</inkml:trace>
  <inkml:trace contextRef="#ctx0" brushRef="#br0" timeOffset="218682.9531">13317 11271 0,'-17'18'31,"-19"35"-15,19-18 0,17 0-16,-18 18 15,1-17-15,34 16 16,-17-16-16,18-19 15,-1 1-15,1 0 0,0-18 0,35 0 16,-36 0 0</inkml:trace>
  <inkml:trace contextRef="#ctx0" brushRef="#br0" timeOffset="218845.5299">13476 11536 0,'0'35'16,"0"-17"0,18 17-1,-1-17 1</inkml:trace>
  <inkml:trace contextRef="#ctx0" brushRef="#br0" timeOffset="219022.5434">13529 11342 0,'-18'17'0,"18"1"31</inkml:trace>
  <inkml:trace contextRef="#ctx0" brushRef="#br0" timeOffset="219517.982">13688 11307 0,'17'0'15,"-17"17"-15,18 1 16,0-1-16,-1 1 0,1 17 16,0 1-16,17 34 15,-17-35-15,-1 18 16,-17-17-16,-17 34 16,-1-52-16,-17 35 15,-1-36-15</inkml:trace>
  <inkml:trace contextRef="#ctx0" brushRef="#br0" timeOffset="220858.1549">14446 12083 0,'0'17'15,"0"19"1,0-1-16,0-18 16,-17 1-16,17 0 15,-18-1-15,0 1 0,-17 0 16,17-18 0</inkml:trace>
  <inkml:trace contextRef="#ctx0" brushRef="#br0" timeOffset="221386.8045">15064 11800 0,'0'36'16,"0"-1"0,17 36-16,-17-36 15,36 35 1,-19-52-16,36 35 16,-35-53-16,35 0 15,-36 0-15,1-18 16</inkml:trace>
  <inkml:trace contextRef="#ctx0" brushRef="#br0" timeOffset="221525.3526">15134 11553 0,'35'0'15,"-17"0"-15,35 0 16,-35 0-16</inkml:trace>
  <inkml:trace contextRef="#ctx0" brushRef="#br0" timeOffset="221658.4733">15416 11712 0,'36'0'15</inkml:trace>
  <inkml:trace contextRef="#ctx0" brushRef="#br0" timeOffset="221821.019">15416 11906 0,'53'0'15,"36"0"1,-19-17-16,-52 17 16,17-18-16</inkml:trace>
  <inkml:trace contextRef="#ctx0" brushRef="#br0" timeOffset="222037.9936">15857 11642 0,'0'106'16,"0"-54"0,0 1-16,0 36 15,18-37-15,0-16 0,17 17 16,-17-36-16,-18 1 15,17-18-15</inkml:trace>
  <inkml:trace contextRef="#ctx0" brushRef="#br0" timeOffset="222198.2021">16157 11977 0,'0'17'16,"18"-17"0,0 0-16</inkml:trace>
  <inkml:trace contextRef="#ctx0" brushRef="#br0" timeOffset="222337.604">16334 11924 0,'0'18'16,"17"-18"-16,1 0 16,0 0-1,-1-18-15</inkml:trace>
  <inkml:trace contextRef="#ctx0" brushRef="#br0" timeOffset="222459.9095">16545 11906 0,'18'0'31</inkml:trace>
  <inkml:trace contextRef="#ctx0" brushRef="#br0" timeOffset="222771.8404">16986 11889 0,'18'17'16,"-18"1"-16,0 0 16,-18-1-1,18 1 1</inkml:trace>
  <inkml:trace contextRef="#ctx0" brushRef="#br0" timeOffset="223511.0373">17304 11836 0,'0'53'0,"0"-18"16,-18 0-1,18-17-15,0-1 16,18-17-16,-1-17 16,1-18-16,17-18 15,-35 17-15,36-34 16,-36 52-1,17 1-15,1-19 0,0 36 16,-1 18 0,-17 17-1,0-17-15,0 17 16,0-17-16,18-1 16,-18 1-16,17-18 15,1-18 1,0 1-1,17 17-15,-17 0 16,-1 0-16,1 0 0,0 0 16,-1 0-16,1 35 15,-18-17-15,35-1 16,-35 1-16,18 0 16,-18-1-16</inkml:trace>
  <inkml:trace contextRef="#ctx0" brushRef="#br0" timeOffset="223795.2358">17798 11183 0,'53'53'16,"35"53"0,-35-36-16,0 1 0,17 52 15,1 1 1,-36-18 0,-35-18-16,-18-35 15,-35 35 1,18-35-16,-71 35 0,53-53 15,-70 36 1</inkml:trace>
  <inkml:trace contextRef="#ctx0" brushRef="#br0" timeOffset="228900.2033">6491 13723 0,'-18'-18'0,"1"18"15,-1 0-15,-17 18 16,17 0-16,-17-1 0,35 19 16,-35 17-16,35 17 15,0-35 1,17-17-16,19 17 15,-19-17-15,19-18 0,34-35 16,-35 17 0,1-17-16,-1-53 0,-17 35 15,-1-53 1,-34 35-16,17 18 0,-18-17 16,-17 17-16,-18-71 15,17 89-15,-16-35 16,34 52-16,-17 0 15,35 36-15,0 52 16,0-17 0,17 0-16,1 18 15,0-1-15,-1 1 0,18 0 0,1-1 16,-19-17-16,54 35 16,-36-53-16,1 1 0,-19-19 15,18 1-15,1 0 16,-19-18-16</inkml:trace>
  <inkml:trace contextRef="#ctx0" brushRef="#br0" timeOffset="229651.6237">6985 13406 0,'0'-18'16,"0"36"15,0 34-31,0 37 16,0-54-16,0 18 15,18 35 1,-1-17-16,1-54 15,35 36-15,-36-53 16,1 18-16,35-36 16,-35 18-16,-1-35 15,-17 17-15,18 1 16,-18-1-16,0 0 16,-18 18-16,36 53 31,0-17-31,-1-19 0,54 18 15,-36-17 1,0-18-16,36 0 16,-36-18-16,-17 1 0,17-1 15,-35-17-15,18-36 16,-36 18-16,0 18 0,1 0 16,-18-36-1,-1 36-15,19 0 0,-1 17 16,18-17-16</inkml:trace>
  <inkml:trace contextRef="#ctx0" brushRef="#br0" timeOffset="229946.3896">7655 13018 0,'36'0'15,"-1"0"-15,35-18 16,-34 0-1,-19 18-15,36-35 16,-35 35-16,-36 0 16</inkml:trace>
  <inkml:trace contextRef="#ctx0" brushRef="#br0" timeOffset="230194.8156">7779 12965 0,'0'17'16,"-18"19"-16,18-19 15,-18 18-15,18 36 16,0-18-16,0-35 0,0 17 16,18 18-1,17-18-15,-17-17 16,17-18-16,-17 0 15,0 0-15,17 0 16,-17 0-16,-1-18 16,1 18-16</inkml:trace>
  <inkml:trace contextRef="#ctx0" brushRef="#br0" timeOffset="230474.5951">8079 13053 0,'0'35'0,"-18"-17"15,18 17-15,0 0 16,0-17-16,18 0 16,-1-1-1,1 1-15,0-18 16,-1 0-16</inkml:trace>
  <inkml:trace contextRef="#ctx0" brushRef="#br0" timeOffset="230845.8268">8220 12965 0,'0'-18'16,"17"18"0,1 0-16,0 0 15,-1 0-15,1 0 16,0-18-16,-1 18 15,1 0-15,-1 0 16,1 18 0,-18 0-16,0 17 15,18 0-15,-18 36 16,17-18-16,1 17 16,-18-17-16,18 0 15,-18-18-15,17 1 16,-34-19-1,-1-17 1,0 0-16,1-17 16,-1 17-16,-17-18 15,35 0-15,-18 18 0,1 0 16</inkml:trace>
  <inkml:trace contextRef="#ctx0" brushRef="#br0" timeOffset="231985.733">8996 13511 0,'17'0'16,"19"18"-16,-1-18 15,18 0-15,-18 0 16,-17 18-16,17-18 16</inkml:trace>
  <inkml:trace contextRef="#ctx0" brushRef="#br0" timeOffset="232108.6737">9031 13653 0,'35'17'15,"36"1"1,-18-18-16,-18 0 16</inkml:trace>
  <inkml:trace contextRef="#ctx0" brushRef="#br0" timeOffset="232980.7673">9860 12629 0,'18'0'0,"-1"18"0,36 35 16,-17 0-16,-19-18 15,54 71 1,-1-18-16,-52-52 0,0-1 16,-18 0-16,0 36 15,0-54-15,-18-17 16,0 18-16,-35-18 16,18 0-16,18 0 15,-1-18-15,-17-17 0,35 17 16,17-17-1,1 35-15,35-18 16,-36 18-16,54 18 16,-53 0-16,35 17 15,-36-17-15,1-1 16,-1 1-16</inkml:trace>
  <inkml:trace contextRef="#ctx0" brushRef="#br0" timeOffset="233648.8202">10442 12718 0,'18'0'32,"0"0"-32,34 0 15,1 0 1,-17-18-16,17 0 15,-18 18-15,-18 0 16,-34 0 0,-18 18-1,17-18-15,0 0 0,-17 18 16,35-1-16,0 19 16,0-19-16,35 36 15,-17-18-15,0 1 16,-1-1-16,18 0 0,-17 1 15,0-19-15,-1 18 0,1-17 16,-18 17-16,-18-17 16,18 0-16,-17-18 15,-1 0-15,-17 0 0,-18 0 16,35 0 0,-17-18-16,17 18 0,1-18 15</inkml:trace>
  <inkml:trace contextRef="#ctx0" brushRef="#br0" timeOffset="234383.6082">9790 13476 0,'-18'-18'16,"36"18"15,17 0-15,0 0-16,18 0 0,18 0 15,-1 0-15,124-17 16,-88 17-16,0 0 16,88 0-16,-106 0 15,-17 0-15,70 0 16,-88 0-16,0-18 16,-71 18-1,0 18-15</inkml:trace>
  <inkml:trace contextRef="#ctx0" brushRef="#br0" timeOffset="234996.4252">9931 13705 0,'17'-17'16,"1"17"-16,0 17 15,35 19 1,-18-1-16,0 18 0,0 0 15,-17-18-15,35 71 16,-35-53-16,-18 0 16,0 0-16,-18-18 0,-35 36 15,18-54 1,-1 1-16,-34-1 0,35-17 16,-18-35-16,35 18 15,0-36 1,36 17-16,17-17 15,-17 53-15,53-17 16,-36 17-16,18 17 16,-18 1-16,0 17 15,-17-17-15,0 17 16,-1 1-16,-17-19 16,0 1-16</inkml:trace>
  <inkml:trace contextRef="#ctx0" brushRef="#br0" timeOffset="235502.5574">10389 13935 0,'-17'53'0,"17"17"16,0 1-1,0-18 1,35-18-16,-17-17 0,17-18 15,-17-18 1,17-17 0,-18-1-1,-17 19 1,18 34 0,17 19-1,-17-19-15,0 1 16,17 0-16,0-1 15,-17-17-15,-1 0 16,1 0-16,-18-17 0,0-1 16,0 0-16,-18-35 15,18 36 1,0-19-16,-17 1 16,17 0-16,0 0 15</inkml:trace>
  <inkml:trace contextRef="#ctx0" brushRef="#br0" timeOffset="235745.9708">10830 13688 0,'36'0'15,"-1"0"1,-18 0-16,1 0 16,0-18-16</inkml:trace>
  <inkml:trace contextRef="#ctx0" brushRef="#br0" timeOffset="235951.5452">10883 13758 0,'0'71'15,"0"-36"-15,0-17 16,0-1-16,18 19 15,17-36-15,-17 17 16,-1-17-16,19 0 16,-19-17-1</inkml:trace>
  <inkml:trace contextRef="#ctx0" brushRef="#br0" timeOffset="236136.6309">11077 13811 0,'-17'36'15,"17"-19"-15,0 1 0,17 17 16,-17-17 0,18-1-16,-18 1 15,18-18-15,-1 0 0</inkml:trace>
  <inkml:trace contextRef="#ctx0" brushRef="#br0" timeOffset="236479.5148">11183 13688 0,'0'-18'15,"18"18"1,-1 0-16,1 18 15,0-18 1,17 0-16,-17 17 16,-1 1-1,-17 0-15,0 35 16,0-36-16,0 54 16,0-54-16,0 36 15,0-35-15,18 17 16,-18-17-1,-18-18-15,1 0 32,-1-18-17,0 1-15,1 17 16,17-18 0</inkml:trace>
  <inkml:trace contextRef="#ctx0" brushRef="#br0" timeOffset="236990.946">12241 13529 0,'0'71'15,"-17"-18"1,-19-1-16,19-16 0,-54-1 16</inkml:trace>
  <inkml:trace contextRef="#ctx0" brushRef="#br0" timeOffset="238993.108">13794 13388 0,'-36'18'15,"1"17"1,0 0-16,17 0 0,1 36 16,17 0-1,0-19 1,35-34-16,18 0 16,-36-18-16,19-18 0,-1-35 15,-17 18 1,-1 0-16,1-1 15,-1-17-15,1 0 0,-18 1 0,0-37 16,0 19 0,0 17-16,-35-35 15,17 52-15,-17-34 16,0 52-16,17 1 16,0 17-16,1 0 0,17 53 15,0-18-15,17 88 16,-17-52-16,71 52 15,-1-17 1,-34-71-16,-1 1 16,-17-19-16,17 19 15,-17-19-15,-1-17 0,18 18 16,-52-18 0</inkml:trace>
  <inkml:trace contextRef="#ctx0" brushRef="#br0" timeOffset="240467.7796">14305 12841 0,'0'35'15,"18"18"-15,-1 0 16,1 0-16,0 0 16,17 88-16,-35-70 15,18 52 1,-18-70-16,0 0 0,0-35 15,-18-18 1,18-18-16,-18-35 16,36 18-1,0 0-15,-1 17 0,54 0 16,-18 18-16,35 36 16,-53-1-16,0 0 15,1 0-15,-1 36 16,-35-53-16,0-1 0,-18-17 15,1 18-15,-36-18 16,18 0-16,-18-18 16,17 18-16,19-17 15,-1-36-15,18 35 16</inkml:trace>
  <inkml:trace contextRef="#ctx0" brushRef="#br0" timeOffset="240734.5863">14817 12806 0,'17'0'15,"19"0"1,-19-18-16,19 18 0,34-17 16,-52 17-16,17-18 15,-53 18 1,1 0 0</inkml:trace>
  <inkml:trace contextRef="#ctx0" brushRef="#br0" timeOffset="240900.3315">14870 12859 0,'17'70'16,"1"-17"-1,-18-17 1,18-1-16,-18-18 0,0 1 16,35 0-1,-18-18 1,19-18-16</inkml:trace>
  <inkml:trace contextRef="#ctx0" brushRef="#br0" timeOffset="241073.8859">15134 12947 0,'18'53'16,"-18"-18"-1,17 0-15,1-17 16,0-18 0,-1 0-16</inkml:trace>
  <inkml:trace contextRef="#ctx0" brushRef="#br0" timeOffset="241384.5734">15293 12665 0,'18'17'16,"17"1"-1,0 0 1,-17-1-16,-1 1 16,19 17-16,-36-17 15,17-1-15,1 36 16,-18-35-16,0 53 15,0-54-15,0 36 16,-18-35-16,18-1 16,0-34 15,0-1-31,-17 18 16,17-17-16,-18 17 15</inkml:trace>
  <inkml:trace contextRef="#ctx0" brushRef="#br0" timeOffset="241602.2774">15910 13229 0,'36'0'15,"-19"18"-15,1-18 16,-1 0-16</inkml:trace>
  <inkml:trace contextRef="#ctx0" brushRef="#br0" timeOffset="241728.1366">15928 13406 0,'35'35'16,"-17"-35"-16,35 0 15,-18 0 1,-17 0-16</inkml:trace>
  <inkml:trace contextRef="#ctx0" brushRef="#br0" timeOffset="242363.4871">16810 12559 0,'0'-18'15,"18"36"1,34 17-16,-34-17 15,17 17-15,-17 0 0,17 18 16,-17-17-16,0 69 16,-18-52-16,-18 36 15,-17-37 1,-18-52 0,35 0-16,0 0 0,-17-35 15,18 18-15,-1-54 16,18 53-16,0 1 15,35-19-15,0 19 16,1 17-16,17 0 0,-18 0 16,35 17-16,-52 1 15,0 0-15,-1-1 16,-17 1-16,18 17 16,-18-17-16</inkml:trace>
  <inkml:trace contextRef="#ctx0" brushRef="#br0" timeOffset="242826.7696">17374 12612 0,'71'-18'16,"-36"18"0,-17-17-16,35-1 15,-18 0-15,-53 18 32,-17 0-32,0 18 15,17 0-15,18 17 16,0 18-1,18-18-15,-18 18 16,17-18-16,1 0 0,-18-17 16,18 17-16,-18 1 15,17 17-15,-17-36 16,0 19 0,0-19-16,-35 1 0,17-1 15,-17-17 1,18 0-16,-1-17 15,0 17-15,18-18 16,-17 18 0</inkml:trace>
  <inkml:trace contextRef="#ctx0" brushRef="#br0" timeOffset="243192.0098">16545 13335 0,'36'-18'31,"-19"18"-31,36 0 0,106 0 16,-36 0-16,142 0 15,-124 0-15,177 0 16,-177-17-16,70 34 15,-140-17-15,35 36 16,-89-19 0</inkml:trace>
  <inkml:trace contextRef="#ctx0" brushRef="#br0" timeOffset="245740.3301">16828 13670 0,'0'-17'16,"0"-1"-16,17 18 16,18 0-1,18 35 1,-17 0-16,-1 18 0,35 36 15,-52-37 1,0 1-16,-1 36 16,-17-37-16,0-16 0,-17-1 15,-19-17-15,-34 17 16,17-17-16,18-18 0,-18 0 16,18-18-16,-1-17 15,19 17-15,17-17 16,17-1-16,19 19 15,-1 17-15,35-18 16,-17 18-16,18 35 16,-36-17-16,-17 0 15,-1-1-15,1 19 16,-18-19-16,-18 1 16</inkml:trace>
  <inkml:trace contextRef="#ctx0" brushRef="#br0" timeOffset="246256.0712">17480 13653 0,'0'0'0,"0"17"15,0 54 1,0 35-16,0-54 15,0 1-15,0 0 16,0 0-16,0-18 16,0 1-16,0-19 0,0 1 0,0-36 31,18-17-15,-1 17-16,36-17 15,-17 35-15,-19 0 16,36 0-16,-35 18 15,17 35-15,-35-36 16,0 19-16,-18-19 16,-17 1-16,18-18 15,-36 0 1,35-18-16,-17 1 16,35-1-16,0-17 15</inkml:trace>
  <inkml:trace contextRef="#ctx0" brushRef="#br0" timeOffset="246483.8894">17833 13600 0,'35'0'15,"0"0"-15,-17 0 16,0 0 0</inkml:trace>
  <inkml:trace contextRef="#ctx0" brushRef="#br0" timeOffset="246645.1424">17851 13670 0,'0'53'0,"0"0"15,35 0 1,-35-35-16,17-1 0,1 1 16,17-1-1,-17-17 1</inkml:trace>
  <inkml:trace contextRef="#ctx0" brushRef="#br0" timeOffset="247156.6844">18062 13653 0,'0'17'0,"0"1"16,0-1-16,0 19 15,0-19 1,18 1-16,-18 0 16,0-1-16,0 1 15,0 0-15,18-18 16,-18 17 0,0-34 15,0-1-16,-18 18 110,18 18-93,-18-18-1,1 0 16</inkml:trace>
  <inkml:trace contextRef="#ctx0" brushRef="#br0" timeOffset="247941.1688">18221 13600 0,'18'0'31,"-1"0"-15,1 0-1,0 0-15,-1 17 16,1-17-16,-1 18 15,-17 0-15,18 34 16,-18-34-16,0 53 16,0-36-16,0 18 15,0-36-15,0 19 16,0-19-16,0 1 16,-18-36 15,1 1-16,-1 17-15,-17-18 16,17 18 0,1 0-16</inkml:trace>
  <inkml:trace contextRef="#ctx0" brushRef="#br0" timeOffset="248303.1009">18997 13388 0,'0'70'15,"-18"19"-15,1-54 16,17 0-16,-35 18 15,17-18-15,0 1 16,1-19-16</inkml:trace>
  <inkml:trace contextRef="#ctx0" brushRef="#br0" timeOffset="248669.4737">19720 13476 0,'18'-18'15</inkml:trace>
  <inkml:trace contextRef="#ctx0" brushRef="#br0" timeOffset="248825.4357">20038 13441 0,'17'0'0,"19"0"16,-19 0-16,1 0 15</inkml:trace>
  <inkml:trace contextRef="#ctx0" brushRef="#br0" timeOffset="248970.3846">20496 13458 0,'36'0'16,"-19"0"-16,1 0 15</inkml:trace>
  <inkml:trace contextRef="#ctx0" brushRef="#br0" timeOffset="250644.2804">13811 7408 0,'18'0'15,"52"0"-15,-34 18 16,87-18-16,-52 0 16,105-18-1,-88 18-15,36-17 16,-71-1-16</inkml:trace>
  <inkml:trace contextRef="#ctx0" brushRef="#br0" timeOffset="250961.2027">16016 7320 0,'53'-17'15,"-18"17"-15,1 0 0,69 0 16,1 0 0,-35-18-16,17 18 15,-70-18-15</inkml:trace>
  <inkml:trace contextRef="#ctx0" brushRef="#br0" timeOffset="254359.2549">6385 15205 0,'-17'0'0,"-1"35"15,18 71 1,18 53 0,-18 35-16,0-106 15,17 0-15,1 18 16,17-53-16,18-36 16,0-52-1,-35-18-15,17-35 16,-17-18-1,-18 53-15,17 18 0,-17 0 16,18 35 0,0 53-1,34 17-15,-16-35 0,34 1 16,-34-19-16,-1 1 16,53-18-1,-53 0-15,-17-18 0,35-17 16,-53 0-16,0 0 15,0-54-15,-18 54 16,1-18-16,-36-53 16,17 53-16,1 0 0,-35-52 15,52 69 1,0 1-16,1 0 16</inkml:trace>
  <inkml:trace contextRef="#ctx0" brushRef="#br0" timeOffset="256072.4773">7056 14764 0,'17'0'16,"18"0"-1,1 0-15,34 17 16,-34-17-16,17 0 15,-18-17 1,-18 17-16,1 0 16,-36 0-16</inkml:trace>
  <inkml:trace contextRef="#ctx0" brushRef="#br0" timeOffset="256274.6092">7144 14728 0,'17'36'15,"-17"-1"1,18 0-16,-18-17 0,0 35 16,0 0-1,18-18 1,-1 0-16,1-35 16,17 0-16,1 18 15,-19-36 1</inkml:trace>
  <inkml:trace contextRef="#ctx0" brushRef="#br0" timeOffset="256509.2382">7479 14852 0,'0'-18'0,"18"36"32,-18 17-32,17 1 15,-17-19-15,18 1 16,-1 17 0,1-35-16,0 0 15</inkml:trace>
  <inkml:trace contextRef="#ctx0" brushRef="#br0" timeOffset="256812.0715">7638 14746 0,'0'-18'15,"35"18"1,-17 0-16,17 0 15,-18 0-15,1 0 0,0 0 16,-1 18-16,-17 0 16,18-1-16,-18 36 15,0-35-15,0 17 16,18 18-16,-18-35 16,0 17-16,0-17 0,0-1 15,-18 1 1,0-18-1,-17 0 1,35-18-16,-18 18 0,18-17 16</inkml:trace>
  <inkml:trace contextRef="#ctx0" brushRef="#br0" timeOffset="257308.0071">8255 15328 0,'35'18'16,"1"-18"-1,34 0-15,-17 0 16,18-18-1,-36 18-15,18-17 16,-36 17-16</inkml:trace>
  <inkml:trace contextRef="#ctx0" brushRef="#br0" timeOffset="257439.2277">8290 15522 0,'53'0'0,"35"-17"15,-52 17-15,-1-18 16,0 18-16,-17-18 0,0 18 16</inkml:trace>
  <inkml:trace contextRef="#ctx0" brushRef="#br0" timeOffset="258808.1492">9437 15134 0,'0'71'15,"0"-1"-15,17 89 16,-17-88-16,0 87 16,18-87-16,-18-18 0,0 0 15,35 17 1,-17-70-16,0 18 0,17-36 16,0-17-16,-17 17 15,-1-17-15,1 17 0,0-52 16,-18 52-16,17 1 15,1 17 1,0 17-16,35 19 16,0-1-1,-1 0 1,-16-35-16,-19 0 0,1 0 0,17-35 16,-17 17-16,-18-17 15,0 0 1,-18-1-16,18 1 0,-35-18 15,0 0 1,17 18-16,0 0 0</inkml:trace>
  <inkml:trace contextRef="#ctx0" brushRef="#br0" timeOffset="259007.5556">10160 14940 0,'35'-17'16,"-17"-1"-16,17 0 16,0 18-16,-17-17 15</inkml:trace>
  <inkml:trace contextRef="#ctx0" brushRef="#br0" timeOffset="259141.6978">10231 14923 0,'-18'70'16,"18"18"-1,18-35 1,-1-35-16,1 17 0,35-17 16,0-1-1,-36-17-15,19 0 16</inkml:trace>
  <inkml:trace contextRef="#ctx0" brushRef="#br0" timeOffset="259319.7994">10513 15011 0,'0'53'16,"0"-36"-16,0 1 15,0 17-15,17-35 16,-17 18-16,18-18 16,0-18-16</inkml:trace>
  <inkml:trace contextRef="#ctx0" brushRef="#br0" timeOffset="259603.1824">10654 14870 0,'0'0'0,"18"0"0,-1 0 0,1 0 16,35 17-1,-36-17-15,-17 18 16,18 0-16,17 34 0,-35-16 16,36 34-1,-36-34-15,17 16 16,-17-34-16,18 17 15,-18-17-15,0 0 16,-18-18-16,1 0 16,-1 0-16,0 0 15,-17-18 1</inkml:trace>
  <inkml:trace contextRef="#ctx0" brushRef="#br0" timeOffset="260381.5665">11218 15558 0,'18'0'32,"0"0"-32,52 0 15,-35 0-15,36 17 16,-36-17-16,36 0 16,-54 0-16,1 18 15</inkml:trace>
  <inkml:trace contextRef="#ctx0" brushRef="#br0" timeOffset="261012.2934">12947 15222 0,'0'36'15,"0"-1"-15,18 18 16,-18 35 0,0-35-16,-18 53 15,-35-18-15,35-53 16,-17-17-16,0 0 0,-36-18 16,36 0-16,-18-36 15,35 1-15,-17-36 16,35 36-1,35-18-15,-17 18 16,70 17-16,-35 18 16,53 36-1,-53 17-15,53 17 0,-71-17 16,36 18 0,-36-36-16,-17 0 15,-18-17-15,0 17 0</inkml:trace>
  <inkml:trace contextRef="#ctx0" brushRef="#br0" timeOffset="262545.2228">14005 15505 0,'-17'-18'0,"-1"18"16,-35 0-16,35 18 15,-17 35-15,18-18 16,-1 0-16,0 0 0,1 54 15,17-19 1,17-52-16,1-1 16,0 1-16,34-18 15,-16-18-15,-1-17 0,0 0 16,1-18-16,-19 0 0,18-70 16,-17 52-16,-18 0 15,0-87 1,-35 34-16,17 54 15,-35-1-15,36 36 16,-1 35-16,-17 0 16,17 17-16,0 72 15,18-36-15,0 88 16,36 17 0,-19-69-16,54 16 15,-18-52-15,35 0 16,-35-17-16,35-19 15,-53-17-15,1 0 16</inkml:trace>
  <inkml:trace contextRef="#ctx0" brushRef="#br0" timeOffset="263490.288">14570 15187 0,'17'-53'16,"-17"36"-16,0-19 15,0 72 17,18 52-17,-18-18-15,0 1 16,0-18-16,0 17 0,18-17 0,-18 53 16,17-53-16,36 0 15,-35-35-15,35-18 16,-36 0-1,36-36-15,-17-34 16,-36 52-16,0-17 16,0 17-1,0 1-15,0 34 16,17 18 0,19 18-16,-19-35 15,18 0-15,-17-1 0,53-17 16,-54 0-1,19 0-15,-1-35 0,-35 17 16,17-35 0,-17 18-16,-17-18 15,-1 18-15,1-53 16,17 52-16,-18-34 16,18 52-16</inkml:trace>
  <inkml:trace contextRef="#ctx0" brushRef="#br0" timeOffset="263729.3826">15169 14834 0,'53'0'16,"-17"-35"0,-1 35-16,0-18 15,-17 1 1</inkml:trace>
  <inkml:trace contextRef="#ctx0" brushRef="#br0" timeOffset="263902.1659">15275 14870 0,'0'88'16,"0"-18"-1,18-52 1,0 35-16,-1-35 0,-17-1 16,18 1-16,-1-18 15,19 0-15,-1 0 16,0-18-1</inkml:trace>
  <inkml:trace contextRef="#ctx0" brushRef="#br0" timeOffset="264102.3647">15540 14940 0,'0'35'15,"0"18"-15,0-35 16,18 17-16,-18 1 16,17-36-16,1 17 0,-18 1 15,17-18-15,1 0 16,-18-18-16</inkml:trace>
  <inkml:trace contextRef="#ctx0" brushRef="#br0" timeOffset="264402.9482">15734 14746 0,'18'18'0,"-18"-1"16,35 1-16,-18 0 15,1-1-15,17 36 16,-17-35-16,0 17 15,-18 0-15,35 18 16,-35-17-16,18-1 0,-1-17 16,-17-1-16,18 1 0,-18-1 15,0 1-15,0 0 16,-18-18-16,1 0 16,-1 17-16,0-17 15,-35 0-15,18 0 16,-18 0-16</inkml:trace>
  <inkml:trace contextRef="#ctx0" brushRef="#br0" timeOffset="265125.9264">6756 16739 0,'35'177'15,"-17"-71"-15,-1 52 16,-17-105-16,18-18 16,-18 1-16,18-36 15,-1-18-15,1-35 16,-1 18-16,19-53 16,-19 52-16,19 19 15,17-1 1,-36 18-16,1 35 15,-18-17-15,0 17 16,-18 1-16,-17-1 0,-36 35 16,18-52-16,18 0 0,-18-1 15,18-17-15,17 0 16,-17-35-16,35 17 16,0-17-16,18 0 0,-1 0 15</inkml:trace>
  <inkml:trace contextRef="#ctx0" brushRef="#br0" timeOffset="265492.8723">7197 16457 0,'35'-18'16,"0"1"0,1 17-16,-1-18 15,-18 18-15,1 0 0,-18-17 16,-18 17 0,-17 0-16,18 17 15,-19 1-15,19-1 16,17 36-16,0-17 15,17 17 1,-17-18-16,36 18 16,-1-36-16,0 1 15,-17-18-15,17 18 16,-17-18-16,-1-18 16,1 18-16</inkml:trace>
  <inkml:trace contextRef="#ctx0" brushRef="#br0" timeOffset="265681.963">7567 16475 0,'0'53'0,"0"0"15,18-18 1,-1-18-16,1 1 15,17-18 1,-17-18-16</inkml:trace>
  <inkml:trace contextRef="#ctx0" brushRef="#br0" timeOffset="265966.3122">7673 16298 0,'18'0'15,"-1"0"-15,36 36 16,-35-19-16,-1 1 16,36 35-1,-35-36-15,0 1 0,-18 0 16,17 35-16,-17-36 16,18 36-16,-36-35 15,18 17-15,-17-17 16,-1-1-1,0-17-15,1-17 16,-1-1 0</inkml:trace>
  <inkml:trace contextRef="#ctx0" brushRef="#br0" timeOffset="266193.8271">8255 16651 0,'18'35'16,"35"-17"-16,35-36 15,0 18 1,-53-17-16,18 17 16,-35 0-16</inkml:trace>
  <inkml:trace contextRef="#ctx0" brushRef="#br0" timeOffset="266326.4496">8414 16880 0,'35'18'0,"36"0"15,-36-18-15,53 0 16,-53 0-16,18-18 16,-35 0-16</inkml:trace>
  <inkml:trace contextRef="#ctx0" brushRef="#br0" timeOffset="267995.6113">9631 16598 0,'35'124'16,"0"34"-16,-17-87 15,-18 17-15,18-17 0,17 52 16,-17-88-16,-1 1 15,1-19 1,-18-34-16,0-1 0,18 0 16,-18-70-16,0 53 15,0 0-15,17-36 16,1 54-16,35-19 16,35 19-1,-53 34-15,18 36 16,-18-18-16,-35 18 0,0 18 15,-17-18-15,-1-18 16,-70 18 0,53-18-16,-54-17 15,72 0-15,-36-36 16,35 0-16,18-17 0,36-36 16,-1 19-16</inkml:trace>
  <inkml:trace contextRef="#ctx0" brushRef="#br0" timeOffset="268219.5735">10248 16492 0,'53'0'16,"0"-35"-16,-18 35 0,36-35 16,-36 35-1,-35-18-15</inkml:trace>
  <inkml:trace contextRef="#ctx0" brushRef="#br0" timeOffset="268390.3004">10336 16492 0,'0'53'16,"18"0"0,-18-18-16,18 18 0,-18-35 15,17 0-15,-17-1 16,36 1-16,-19-18 16,19 0-1,-36-18-15,17 1 16</inkml:trace>
  <inkml:trace contextRef="#ctx0" brushRef="#br0" timeOffset="268552.0817">10583 16545 0,'-17'18'0,"17"0"16,0-1-16,0 1 0,17-1 15,1 36-15,0-35 16,17-18-1,-17 0 1,-18-18-16</inkml:trace>
  <inkml:trace contextRef="#ctx0" brushRef="#br0" timeOffset="268856.9479">10760 16404 0,'17'18'16,"19"-18"0,-19 17-16,1-17 0,17 36 15,0-1 1,1 36 0,-1-19-16,-17-16 0,-18 17 15,0-18 1,0-17-16,0-1 15,-18-17-15,-17 0 16,17-17-16,0-1 16,-34 0-16,34 1 15,0 17-15,1-18 16</inkml:trace>
  <inkml:trace contextRef="#ctx0" brushRef="#br0" timeOffset="269173.006">11448 16951 0,'17'0'0,"71"35"15,18-35-15,-53 0 16,18 0-16,52 0 15,-70 0-15,0 0 16,-18 0-16</inkml:trace>
  <inkml:trace contextRef="#ctx0" brushRef="#br0" timeOffset="269585.2772">13035 16845 0,'-17'53'15,"17"0"-15,-18 18 16,0-19-1,-35 19 1,18-53-16,17-1 0,-17 1 16,17-18-16,1-18 0,-18 18 15,17-17-15,18-19 0,0 19 16,0-19-16,0 1 16,0 18-16,18-1 0,34-17 15,-16 35-15,-1 17 16,53 19-16,-52-19 15,-1 18-15,35 18 16,-52-17-16,17-19 0,-17 19 16,0-19-1</inkml:trace>
  <inkml:trace contextRef="#ctx0" brushRef="#br0" timeOffset="270415.4953">14146 17022 0,'-35'-18'0,"0"0"15,17 1 1,-17 17 0,17 35-16,-17 18 15,35-18-15,-35 53 16,35-35-16,0 18 15,17-54-15,19 36 16,-19-53-16,19 0 16,-1 0-16,0 0 0,36-70 15,-54 34-15,36-69 16,-53 69-16,0-34 16,0-36-16,0 53 15,-17-53 1,-1 53-16,0 18 0,1 0 15,-1-1-15,18 19 16,-18 34-16,18 19 16,0 52-1,0-17-15,0-1 0,18 1 16,0-1-16,-18-17 0,35 18 16,-17-18-16,-1-18 0,1 0 15,35 0-15,-18-35 16,-17 0-16,-1 0 0,1 0 15,0-17-15</inkml:trace>
  <inkml:trace contextRef="#ctx0" brushRef="#br0" timeOffset="270809.7954">14570 16828 0,'17'70'0,"19"18"15,-19-17-15,1-1 16,-18-17-16,18 0 16,-1-18-16,1 1 0,-1-1 15,-17-53-15,18-17 16,17-18-1,-17 18-15,17-18 16,-17 35-16,35 1 16,-35 17-16,17 35 15,-35 0-15,0 18 16,0-35-16,-35 17 16,-1-17-16,-17-1 15,18 1 1,17-18-16,-17 0 0,17-18 15,1 1-15,17-1 16,0-17-16</inkml:trace>
  <inkml:trace contextRef="#ctx0" brushRef="#br0" timeOffset="271065.0557">15117 16528 0,'52'-18'16,"1"18"-1,-17-18-15,-1 18 16,0-17-16,18 17 16,-35-18-16</inkml:trace>
  <inkml:trace contextRef="#ctx0" brushRef="#br0" timeOffset="271242.6868">15205 16704 0,'0'88'16,"17"-35"-16,1 0 16,17-35-1,-17-18-15,0 0 0,17-18 16,-18 18-16,-17-18 16,18 1-16</inkml:trace>
  <inkml:trace contextRef="#ctx0" brushRef="#br0" timeOffset="271416.4919">15469 16616 0,'0'53'16,"0"-18"-16,0 18 15,0-35-15,18 17 16,-18-17-16,18-1 0,-1-17 15,1 0-15</inkml:trace>
  <inkml:trace contextRef="#ctx0" brushRef="#br0" timeOffset="271733.5834">15610 16545 0,'36'-17'0,"-19"-1"15,36 0 1,-17 18 0,-19 0-16,18 0 15,-17 53-15,-18-35 16,18 52 0,-18-34-16,0-1 0,17 36 15,-17-36-15,18 18 16,-18-18-16,0-17 15,0-1-15,0 1 16,-18-18-16,1-18 16,-1 18-16,-17-17 15,17-1-15,-17 18 16,0 0-16</inkml:trace>
  <inkml:trace contextRef="#ctx0" brushRef="#br0" timeOffset="273055.4762">6985 17727 0,'0'18'15,"0"35"1,0-18-16,0 53 15,0-53-15,0 18 16,18 36 0,-18-37-16,35 1 15,-35-35-15,35 17 16,-17-35-16,-1 0 16,1 0-16,0-17 15,-18-1 1,17 18-16,1 0 15,17-18 1,-17 18-16,0 0 0,17 0 16,-17 0-1,17 0-15,0 0 16,-35-17-16,0-1 16,0-17-1,-18 17 1,1 1-16,-1-54 0,1 53 15,17-17 1,0 17-16,17 1 16</inkml:trace>
  <inkml:trace contextRef="#ctx0" brushRef="#br0" timeOffset="273233.3311">7567 17374 0,'0'-17'15,"35"17"-15,-17 0 16,53-18-16,-54 18 16</inkml:trace>
  <inkml:trace contextRef="#ctx0" brushRef="#br0" timeOffset="273395.3374">7655 17392 0,'0'35'0,"0"18"15,18 35 1,-18-52-16,18 34 16,17-52-1,-18-1-15,1-17 0,0 0 16</inkml:trace>
  <inkml:trace contextRef="#ctx0" brushRef="#br0" timeOffset="273751.7277">7796 17410 0,'18'0'15,"0"0"1,-1 17-16,1 1 15,17 0 1,-35-1-16,18 1 16,-18-1-16,0 1 0,0 0 15,0 17-15,0-17 16,-18-1 15,1-17-15,17-17-16,-18 17 15,36 0 17,-1 17-17,1-17-15,0 0 16,-1 0-16,1 18 16,-1-18-16,1 0 15</inkml:trace>
  <inkml:trace contextRef="#ctx0" brushRef="#br0" timeOffset="274073.965">8026 17286 0,'17'18'16,"1"-1"-16,0 1 15,-1-18-15,1 18 16,0-18-16,-1 0 0,1 17 16,-1 1-1,-17 0-15,0-1 0,18 19 16,-18-19-16,0 18 16,0 1-16,-18 17 0,18-36 15,-17 1-15,17 0 16,-18-18-1,1 0 1,17-18 0</inkml:trace>
  <inkml:trace contextRef="#ctx0" brushRef="#br0" timeOffset="274509.7364">8590 17780 0,'-17'0'16,"34"18"-1,1-18 1,-1 0-16,19 17 16,-19-17-16,1 0 0,0 0 15</inkml:trace>
  <inkml:trace contextRef="#ctx0" brushRef="#br0" timeOffset="274625.8624">8643 17939 0,'0'35'15,"18"-17"1,-1-18-16,19 0 0,17 0 16,-36 0-1</inkml:trace>
  <inkml:trace contextRef="#ctx0" brushRef="#br0" timeOffset="274779.2932">9155 17939 0,'-18'17'16,"36"-17"-16</inkml:trace>
  <inkml:trace contextRef="#ctx0" brushRef="#br0" timeOffset="274913.0159">9437 17956 0,'17'18'16,"-17"0"-16,36-36 15</inkml:trace>
  <inkml:trace contextRef="#ctx0" brushRef="#br0" timeOffset="275013.3864">9701 17903 0,'0'18'15,"-17"-18"1</inkml:trace>
  <inkml:trace contextRef="#ctx0" brushRef="#br0" timeOffset="276648.2663">5644 18327 0,'18'0'16,"0"0"-1,-1 0 1,-17 17 0,0 1-1,0 17-15,0-17 0,-35 35 16,35-18-16,0 18 16,18 0-1,-1-35-15,54-1 16,-36 1-16,36-18 15,-36 18-15,0-18 16,-17 17-16,-36 1 16,-52 0-1,34-1-15,-16 1 16,-1-1-16,0 19 0,0-19 0,0-17 16,18 18-16,-18-18 15,70 0 1</inkml:trace>
  <inkml:trace contextRef="#ctx0" brushRef="#br0" timeOffset="277755.7946">11589 17780 0,'-18'0'15,"18"35"1,18 36-1,-1 35 1,1-53-16,0 52 16,-18-69-16,0-1 0,0 0 15,17-17-15,1-36 32,17-17-32,-17 17 15,35-17 1,-18 35-16,0 0 0,1 0 15,-19 18-15,-17-1 16,0 1-16,-17 0 16,-54-1-16,36 1 15,-18-18 1,18 0-16,17-18 0,0 18 16,1-17-16,17-19 15,17 1-15</inkml:trace>
  <inkml:trace contextRef="#ctx0" brushRef="#br0" timeOffset="277950.3595">12012 17604 0,'18'17'16,"-1"-17"-16,1 0 15,17 0-15,1-17 0,-19 17 16,18 0 0,-17 0-16</inkml:trace>
  <inkml:trace contextRef="#ctx0" brushRef="#br0" timeOffset="278106.6546">12100 17639 0,'0'18'15,"0"-36"-15,0 53 0,0-17 0,0-1 16,18 1-16,-18 0 0,18-1 15,-1 19-15,1-19 16,-1 1 0,-17 0-16,18-18 15,-18-18-15,0 0 16,18 1-16</inkml:trace>
  <inkml:trace contextRef="#ctx0" brushRef="#br0" timeOffset="278289.9061">12241 17692 0,'36'0'15,"-19"0"1,19 17 0,-19 1-1,-17 0-15,0 17 16,-17-17-16,-19 17 16,36-17-16,-17-18 0,17 17 15,17-17 1,19-17-1,-1 17-15,-17-18 0</inkml:trace>
  <inkml:trace contextRef="#ctx0" brushRef="#br0" timeOffset="278600.3287">12471 17621 0,'0'-17'0,"-18"17"16,36-18-1,17 18 1,0 18 0,-17-1-16,0 19 15,-1-19-15,-17 1 0,18 17 16,-18 0-16,0-17 16,0 0-16,0 17 0,0-17 15,0-1 1,-18-17-16,1 0 15,-1-17 1,0 17-16,1-18 16,-1 0-16,0 18 0,1 0 15,17 18 1</inkml:trace>
  <inkml:trace contextRef="#ctx0" brushRef="#br0" timeOffset="278956.76">12841 17956 0,'18'18'16,"17"-18"-1,0 18-15,36-18 16,17 0 0,-53 0-16,-17 17 0,17-17 15</inkml:trace>
  <inkml:trace contextRef="#ctx0" brushRef="#br0" timeOffset="279083.9035">12947 18168 0,'18'35'15,"-1"-35"1,36 18-16,18-18 16,-36 0-16,0-18 15,1 18-15</inkml:trace>
  <inkml:trace contextRef="#ctx0" brushRef="#br0" timeOffset="279246.6627">13476 18062 0,'18'0'15,"-1"18"-15,19-36 16,-19 18-16,54-17 16,-53 17-16</inkml:trace>
  <inkml:trace contextRef="#ctx0" brushRef="#br0" timeOffset="279368.9801">13935 18062 0,'0'18'32,"17"-18"-32</inkml:trace>
  <inkml:trace contextRef="#ctx0" brushRef="#br0" timeOffset="279501.7403">14323 18045 0,'0'17'32,"-18"-17"-32</inkml:trace>
  <inkml:trace contextRef="#ctx0" brushRef="#br0" timeOffset="280896.2754">8026 15275 0,'-18'0'0,"36"0"63,-18 18-48</inkml:trace>
  <inkml:trace contextRef="#ctx0" brushRef="#br0" timeOffset="281058.1506">8026 15487 0,'17'0'31,"1"0"-15</inkml:trace>
  <inkml:trace contextRef="#ctx0" brushRef="#br0" timeOffset="281926.7873">8008 16739 0,'0'-17'16,"18"17"15,-1 0-16,1 0 1</inkml:trace>
  <inkml:trace contextRef="#ctx0" brushRef="#br0" timeOffset="282054.1201">8096 16916 0,'0'17'15,"0"-34"1</inkml:trace>
  <inkml:trace contextRef="#ctx0" brushRef="#br0" timeOffset="283016.8738">8343 17868 0</inkml:trace>
  <inkml:trace contextRef="#ctx0" brushRef="#br0" timeOffset="283133.3488">8414 17974 0</inkml:trace>
  <inkml:trace contextRef="#ctx0" brushRef="#br0" timeOffset="283911.7474">12612 18133 0,'0'17'15</inkml:trace>
  <inkml:trace contextRef="#ctx0" brushRef="#br0" timeOffset="284056.5033">12629 18309 0,'0'18'15,"18"-18"-15,-18-18 16</inkml:trace>
  <inkml:trace contextRef="#ctx0" brushRef="#br0" timeOffset="289616.8456">1393 10830 0,'-35'-17'16,"18"17"-16,-19-18 15,19 18 1,-1 0-16,0-18 0,36 36 15,35 17 1,17 1 0,-17-36-16,0 0 0,18 0 15,35-18-15,-53 18 16,0-18-16,-18 18 0,0-17 16</inkml:trace>
  <inkml:trace contextRef="#ctx0" brushRef="#br0" timeOffset="289872.776">1570 10707 0,'18'17'16,"17"1"-16,-18 0 15,54-1-15,-36-17 16,36 18-16,-36 0 15,18 35 1,-53-36-16,0 54 16,-18-36-16,-35 53 15,18-52-15,-35 52 16,17-71-16,-18 36 16,54-35-16,-1 0 15</inkml:trace>
  <inkml:trace contextRef="#ctx0" brushRef="#br1" timeOffset="301970.8576">4533 12100 0,'-17'0'15,"-1"0"1,36 18 0,34-18-1,-16 0-15,70 0 16,-53 0-16,70-18 15,-70 18-15,35-17 16,-53 17-16,18 0 16,-35 0-16,-18-18 31</inkml:trace>
  <inkml:trace contextRef="#ctx0" brushRef="#br1" timeOffset="302235.3755">4886 11765 0,'0'18'15,"0"-1"-15,53 1 16,-35 0-16,34-18 16,37 17-1,-54 1-15,18 0 0,0-1 16,0 36-16,-18-18 15,-17-17-15,-1 17 16,-17 1-16,18-1 16,-18-17-16,-35-1 15,17-17-15,-17 18 0,-1-1 16,1 1-16,-18 0 0,0 17 16</inkml:trace>
  <inkml:trace contextRef="#ctx0" brushRef="#br1" timeOffset="313981.4344">6491 14252 0,'-18'0'15,"1"-17"-15,-1 17 32,18-18-32,-17 18 15,-1 0 1,0 0-16,1 18 16,-1-1-16,0-17 15,1 18 1,-1-18-1,0 0 17,36 0-1,17 0-15,18 0-16,18-18 0,211 1 15,-35-1 1,18 0-1,-124 1-15,141-1 16,-159 18-16,1 0 16,-18 0-16,-18 0 0,-18 0 15,-17 0-15,-17 0 0,-19 0 16</inkml:trace>
  <inkml:trace contextRef="#ctx0" brushRef="#br1" timeOffset="314710.1663">13688 14111 0,'-35'0'15,"52"0"17,71 0-17,1-18 1,-1 18-16,159 0 15,-106-17-15,176-1 16,-176 18-16,142-35 16,-178 35-16,72-18 15,-142 18-15</inkml:trace>
  <inkml:trace contextRef="#ctx0" brushRef="#br1" timeOffset="317033.9699">14217 7796 0,'-18'-17'16,"18"34"0,18 36-1,0-17-15,-1 52 16,1-53-16,0 53 16,-1-35-16,18 18 15,-17-54-15,0 19 16,-1-36-1</inkml:trace>
  <inkml:trace contextRef="#ctx0" brushRef="#br1" timeOffset="317322.7667">14005 8008 0,'18'-35'16,"35"-36"0,-18 18-1,-17 0-15,-1 36 16,1-19 0,0 36-16,-1 0 0,1 0 15,0 0-15,-1 36 16,19-19-16,-1 19 15,-18-36 1,36 17-16,-35 1 16,35-18-16</inkml:trace>
  <inkml:trace contextRef="#ctx0" brushRef="#br1" timeOffset="317879.7936">16193 7691 0,'0'35'15,"0"35"1,17-34-16,1 34 16,-1-17-16,1-18 0,0 1 15,17 17 1,-17-18-16,17 0 16</inkml:trace>
  <inkml:trace contextRef="#ctx0" brushRef="#br1" timeOffset="318129.4526">15998 7849 0,'18'-53'16,"17"18"-1,18-35 1,-35 52-16,17-17 15,-17 35-15,0 0 16,-18 17 0,17 1-16,-17 0 15,35 34-15,-17-34 16,35 35-16,-18-35 0,36-1 16,-36-17-1,-17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01:45.6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1076 4075 0,'0'17'15,"18"54"1,-18-36-16,17 89 16,1-54-16,-18 106 15,0-87-15,18 34 16,-1-70-16,1 18 15,-1-54-15,19 1 16,-36-53-16,0-1 16</inkml:trace>
  <inkml:trace contextRef="#ctx0" brushRef="#br0" timeOffset="188.0519">1129 4075 0,'18'0'16,"34"0"-16,37-36 15,-19 1 1,-35 17-16,18 18 16,-35 18-1,-18 0-15</inkml:trace>
  <inkml:trace contextRef="#ctx0" brushRef="#br0" timeOffset="322.5172">1217 4480 0,'53'0'16,"0"-35"-16,0 0 15,-18 35 1</inkml:trace>
  <inkml:trace contextRef="#ctx0" brushRef="#br0" timeOffset="578.224">1446 4586 0,'18'71'15,"0"-54"-15,17 36 16,-17-17-16,-1-19 0,36 1 15,-18-36-15,-17 18 16,17-17-16,1-36 16,-36 35-16,17-53 15,-34 36-15,-1 0 16,0 0-16,-35-1 16,36 19-16,-1-1 0,1 18 15,-1 0-15</inkml:trace>
  <inkml:trace contextRef="#ctx0" brushRef="#br0" timeOffset="804.2767">1923 4745 0,'-18'-18'16,"0"-17"-1,1 0-15,-1-71 16,36 71-16,-18 17 16,17-17-16,1 17 15,17 0-15,-17 18 16,0 0-16,-1 0 16,18 36-16</inkml:trace>
  <inkml:trace contextRef="#ctx0" brushRef="#br0" timeOffset="1228.0574">2205 4604 0,'18'35'16,"-1"-17"-1,-17-1-15,35 1 16,-17-18-16,0 0 0,17-18 16,-35 1-1,18-19 1,-18 19-16,0-19 16,0 19-1,0 34 1,17 19-16,1-19 15,17 19 1,-17-19-16,17 1 16,-17 0-16,-1-18 15,1 0-15,-18-18 16,0-17 0,0-1-16,-18-17 15,18 36-15,0-1 16,0-17-16,-17 17 0,17-17 15</inkml:trace>
  <inkml:trace contextRef="#ctx0" brushRef="#br0" timeOffset="1862.0804">2752 4604 0,'-18'-18'0,"0"18"16,1 0-16,-1 0 16,0 0-16,18 18 15,0-1-15,0 1 16,0 0-16,36-1 16,-19-17-16,-17 18 15,18-18-15,0 0 0,-1-18 16,1 1-16,-18-1 15,0 0 1,0 1-16,18 34 47,-1 1-31,-17 0-16,18-18 0,0 17 15,17-17-15,-18 18 16,1-18-1,0 0-15,-1 0 16,1 0 0,0 0-1,-1 0 1,1-35 0,0-1-16,-1 1 15,-17-18-15,18-53 16,-18 36-16,-18-71 15,1 70-15,-1 18 0,-17 18 16,17 0-16,-17 17 16,17 18-16,0 35 15,1 54-15,17-37 16,17 19-16,1-18 0,35 70 16,0-87-16,35 34 15,-53-35 1,18-17-16,18 0 15,-36-1-15,-17-17 0,17 0 16</inkml:trace>
  <inkml:trace contextRef="#ctx0" brushRef="#br0" timeOffset="2403.4555">4427 4886 0,'18'106'16,"-18"-36"-1,0-52-15,-18-18 0,-17-18 16,0-17-16,0-71 16,-1 36-1,19-1-15,-1-88 0,0 71 16,18 18-16,36-54 16,17 71-1,-18 36-15,18-1 0,17 36 16,-34 35-1,-36-18-15,0 0 0,0 0 16,-36 36-16,19-36 16,-19-17-16,19-1 15,-1-17-15</inkml:trace>
  <inkml:trace contextRef="#ctx0" brushRef="#br0" timeOffset="2774.711">4692 4516 0,'0'17'0,"-18"18"16,18-17-1,-17-18-15,-1 0 16,18-35 0,18-18-1,-1 35-15,1-35 16,0 36-16,-1 17 0,1 0 15,0 0 1,-18 17-16,0 19 16,17-19-16,-17 19 15,18-19 1,-1 1 0,1-18-16,0 0 15,-1-18-15,19 1 16,-36-1-16,0 0 15,0-35-15,-18 36 16,-17-19 0,-18 19-16,35 17 15,1 0-15</inkml:trace>
  <inkml:trace contextRef="#ctx0" brushRef="#br0" timeOffset="3119.8015">5203 4763 0,'0'123'16,"18"-70"-16,-18 17 16,0-52-16,0-36 15,0-34 1,-18-1-16,18-53 15,-17 35-15,17-70 16,17 71 0,1-54-16,17 106 15,36-17-15,-53 35 16,35 18-16,-36-1 16,1 19-16,-18-1 15,-35 18 1,17-35-16,-35 17 15,18-35-15,17 17 16,0-17-16</inkml:trace>
  <inkml:trace contextRef="#ctx0" brushRef="#br0" timeOffset="3474.7807">5556 4392 0,'-17'35'16,"-1"-17"-16,0 17 0,1 1 16,17-1-16,0-18 15,17-17-15,1 18 16,0-18-16,17-18 16,0-17-1,-17 18-15,-18-1 0,0-17 16,17-1-16,-34 19 15,17-1-15,-18 18 16,1 0 0,17 35-1,0-17-15,35 35 16,-18-35-16,19-1 16,-19 1-16,1-18 0,17 0 15,-17 0-15,0 0 16,-36-18-1</inkml:trace>
  <inkml:trace contextRef="#ctx0" brushRef="#br0" timeOffset="4424.8584">5927 4427 0,'0'-17'31,"-18"-1"-31,0 0 16,1 18-16,-1 0 0,0 18 16,1 0-16,-1-1 0,18 19 15,-17 17-15,17-36 16,0 18 0,17-17-16,18-18 15,-17 0-15,17 0 16,-17-18-16,0 1 15,-1-1-15,1 1 16,0 34 0,-1 54-1,-17-18-15,18 35 16,0-35-16,-1 53 16,-17-71-16,0 35 15,-17-52-15,-1 0 16,0-1-16,1 1 0,-36-18 15,35 0 1,-35-53-16,35 35 16,1-52-16,17 35 15,35-36-15,-17 36 16,52-36 0,-34 36-16,34-18 15,-35 35-15,18-17 16,-35 35-16,0-18 0,-18 36 31,-36 0-15,19-1-16,-19 19 15,36-19-15,0 1 16,0 0-16,18-18 16,0 17-16,17-17 15,-17-17-15,17-19 16,-17 19-16,-18-19 15,0 19 1,0-1-16,0 0 16,-18 18-16,36 0 47,-1 0-47,1 0 0,-1-17 15,1 17 1,0 0-16,-1 0 15,-17-18-15,18 18 0,17-17 16,-35-1-16,36 0 16,-19 18-16,1-35 15,-1 17-15,-17-17 16,0 17-16,0-34 16</inkml:trace>
  <inkml:trace contextRef="#ctx0" brushRef="#br0" timeOffset="4591.8843">6332 4128 0,'0'-18'0,"-17"36"16,17 52-1,17-35-15,-17 18 16,18 18-16,0 35 16,-1-36-16,1-35 0,35 36 15,-36-36-15,19-17 16,-19-18-1</inkml:trace>
  <inkml:trace contextRef="#ctx0" brushRef="#br0" timeOffset="4748.2784">6579 4480 0,'0'53'15,"18"18"1,-18-54-16,18 19 15,-1-36-15,-17 17 16,18-34-16</inkml:trace>
  <inkml:trace contextRef="#ctx0" brushRef="#br0" timeOffset="4854.0762">6632 4392 0</inkml:trace>
  <inkml:trace contextRef="#ctx0" brushRef="#br0" timeOffset="5299.1627">6773 4639 0,'0'18'16,"18"-1"-1,0-34-15,17-1 16,-17 0-16,-18-17 16,0 17-1,0 1-15,0-1 0,-18-17 16,0 17 0,18 1-16,-17 17 15,17 35 1,0-17-16,17 34 15,-17-34-15,36 35 16,-19-35 0,1-18-16,-1 0 15,1 0-15,-18-18 16,18 18-16,-18-35 16,17 17-16,1-17 15,0 35-15,-1-18 16,1 18-16,-18 18 15,18 35 1,-1-36-16,1 36 16,-18-35-16,17 0 15,1-1-15,0 1 16,-1-18-16,-17 18 16,0-36-16</inkml:trace>
  <inkml:trace contextRef="#ctx0" brushRef="#br0" timeOffset="5472.6801">7355 4251 0,'0'35'15,"0"-17"1,0 0-16,0 17 15</inkml:trace>
  <inkml:trace contextRef="#ctx0" brushRef="#br0" timeOffset="5566.3259">7426 4516 0,'18'-18'0,"-36"18"15</inkml:trace>
  <inkml:trace contextRef="#ctx0" brushRef="#br0" timeOffset="7618.8578">1217 5874 0,'-35'0'15,"52"0"17,54 0-32,-36 17 15,53 1-15,-35 0 16,18 35-16,-36-36 15,-17 54 1,-18-36-16,-18 0 0,-52 54 16,-19 16-1,54-52-15,-35 53 16,52-71-16,18 54 16,18-36-16,52 17 15,-35-52-15,89-1 16,-71-17-16,53-35 15,-71 17-15,18-17 16,-35 0-16</inkml:trace>
  <inkml:trace contextRef="#ctx0" brushRef="#br0" timeOffset="7774.4629">1164 6438 0,'35'0'15,"-17"-17"-15,17 17 16,36-18 0,-36 0-16,-17 1 0,35-1 15,-18 18-15</inkml:trace>
  <inkml:trace contextRef="#ctx0" brushRef="#br0" timeOffset="7992.076">1746 5733 0,'53'-36'0,"18"19"16,-1-1-1,-34 0-15,16 18 16</inkml:trace>
  <inkml:trace contextRef="#ctx0" brushRef="#br0" timeOffset="8147.9153">1799 5821 0,'0'70'16,"35"-17"-1,1-17-15,17-19 16,-18 1-16,18-18 16,0-18-1,-36 1-15</inkml:trace>
  <inkml:trace contextRef="#ctx0" brushRef="#br0" timeOffset="8319.301">2152 5786 0,'0'52'15,"0"19"1,0-18 0,0-35-16,18-1 0,-1-17 15,1 0-15</inkml:trace>
  <inkml:trace contextRef="#ctx0" brushRef="#br0" timeOffset="8610.8057">2311 5627 0,'35'0'15,"-17"-18"1,17 18-1,0 18-15,-17 17 16,-1 0-16,19 36 16,-1-1-16,-17-34 15,-1 52 1,-17-53-16,0-17 16,0 0-16,0-1 0,0 1 0,-17-18 15,-1 0 1,-17-18-1,35 1-15,-18-1 16</inkml:trace>
  <inkml:trace contextRef="#ctx0" brushRef="#br0" timeOffset="8969.1844">2981 6138 0,'35'18'16,"1"-18"-16,16 0 15,1 0 1,-35-18-16,0 18 0</inkml:trace>
  <inkml:trace contextRef="#ctx0" brushRef="#br0" timeOffset="9113.587">2910 6332 0,'18'18'15,"35"17"-15,-18-35 16,1 0-16,34 0 15,-52 0-15,17 0 0,-17 0 16</inkml:trace>
  <inkml:trace contextRef="#ctx0" brushRef="#br0" timeOffset="9747.3207">3916 6138 0,'17'-35'0,"-17"17"0,0 1 15,0-1 1,0 53-16,0 54 16,0-36-16,0 17 15,0 1-15,-17 52 16,17-52-16,17-36 16,-17 0-16,18 1 0,0-19 15,17 1-15,-17-18 16,17-18-16,-17 1 0,17-54 15,-17 53-15,-1-35 16,-17 36 0,18 17-16,-1 0 0,1 0 15,17 35-15,-17-17 16,17 35-16,-17-36 16,17 19-16,-17-36 15,-1 0 1,-17-18-16,-17-35 0,-1 35 15,-17-52 1,35 34-16,-18-52 16</inkml:trace>
  <inkml:trace contextRef="#ctx0" brushRef="#br0" timeOffset="10048.9024">4533 5803 0,'18'-17'16,"35"-1"0,-18 18-16,36-18 0,-36 18 15,0-17-15,0 17 16,-17 0-16</inkml:trace>
  <inkml:trace contextRef="#ctx0" brushRef="#br0" timeOffset="10193.803">4639 5874 0,'-18'70'16,"36"19"-16,17-37 15,-17-34-15,17 0 16,18-18 0,-35 17-16,17-34 0,-17 17 15,-1-18-15</inkml:trace>
  <inkml:trace contextRef="#ctx0" brushRef="#br0" timeOffset="10381.419">4957 5874 0,'0'17'0,"17"19"16,-17-19-16,0 19 15,0-19-15,18-17 0,-18 18 16,17-18-16,1 0 16,0-18-16</inkml:trace>
  <inkml:trace contextRef="#ctx0" brushRef="#br0" timeOffset="10675.8825">5098 5733 0,'17'-18'16,"1"18"-16,0 0 15,-1 0-15,18 18 16,-17-18-16,17 53 16,1-18-16,-19 18 15,1-18-15,17 18 16,-35-35-16,18 17 15,-18-17-15,-18-1 16,1-17 0,-19 0-1,19 0-15,-1-17 16,-17-19 0</inkml:trace>
  <inkml:trace contextRef="#ctx0" brushRef="#br0" timeOffset="11678.8025">5539 5733 0,'17'17'16,"36"71"-1,-18-35-15,71 71 16,-53-54 0,-18 1-16,18 0 0,-17-19 15,17 1-15,-18 0 0,0-17 0,36 16 16,-54-34-16,1 0 16,0-18-16</inkml:trace>
  <inkml:trace contextRef="#ctx0" brushRef="#br0" timeOffset="11866.8794">5874 5874 0,'-53'123'15,"-18"18"1,54-52-16,-19 34 15,36-35-15,36-53 0,-19-17 16,19-18 0</inkml:trace>
  <inkml:trace contextRef="#ctx0" brushRef="#br0" timeOffset="12050.4193">6562 6138 0,'70'0'0,"1"-17"15,-54 17 1,36-18-16,-35 0 16</inkml:trace>
  <inkml:trace contextRef="#ctx0" brushRef="#br0" timeOffset="12199.8792">6703 6015 0,'17'106'16,"1"-53"-16,17 52 16,1-52-1,-19-17-15,54-1 16</inkml:trace>
  <inkml:trace contextRef="#ctx0" brushRef="#br0" timeOffset="12523.57">7038 5891 0,'35'159'0,"-17"0"16,35-71 0,-18-35-1,-17-35-15,17-18 0,18-36 16,-35 19-16,-1-1 16,18-17-1,-17 17-15,0 18 16,-18 18-16,0-1 0,0 1 15,-18 17-15,0-17 16,-17 0-16,18-18 0,-1 17 16,-35-17-1,53-17-15,-18 17 0</inkml:trace>
  <inkml:trace contextRef="#ctx0" brushRef="#br0" timeOffset="12706.7434">7444 5662 0,'35'-18'16,"18"-17"0,0 0-1,-36 17-15,19 1 16,-19 17-16</inkml:trace>
  <inkml:trace contextRef="#ctx0" brushRef="#br0" timeOffset="12867.65">7532 5609 0,'0'53'0,"35"0"16,-17 0 0,-1-35-16,36 17 15,-35-18-15,0 1 0,-1-18 16,18 0-1,-17 0-15,-18-18 16,0 1-16</inkml:trace>
  <inkml:trace contextRef="#ctx0" brushRef="#br0" timeOffset="13029.1137">7814 5627 0,'18'35'15,"-18"18"-15,0-35 16,17 17-16,-17-17 16,0-1-16,18-17 0,-18 18 15</inkml:trace>
  <inkml:trace contextRef="#ctx0" brushRef="#br0" timeOffset="13396.4012">7955 5433 0,'35'0'15,"-17"0"-15,35 0 16,-35 0-16,-1 0 15,19 0-15,-19 0 16,1 17-16,-18 1 16,0 53-1,0-36-15,17 53 16,1-35-16,-18-18 0,18 1 16,-1-1-16,1 0 15,0 18-15,-18-35 16,-18-1-1,0-17-15,1 0 16,-19-17-16,19 17 16,-1-18-16,-17 18 15,0 0-15</inkml:trace>
  <inkml:trace contextRef="#ctx0" brushRef="#br0" timeOffset="14558.766">1482 7655 0,'17'18'16,"-17"17"-16,36 89 16,-36-36-16,0 71 15,0-71 1,0 71-16,0-107 15,-18-16-15,0-1 0,18-17 16,-17-71 0,17 17-16,0-69 15,17 52 1,1-71-16,0 54 16,-18-1-16,17-35 15,1 53-15,0 0 16,-1 53-16,1 36 15,-1 17-15,19 70 16,-36-52-16,0 105 16,17-105-16,1 52 15,0-88-15,-1 1 16,1-19-16,-18 1 16,0-36-1</inkml:trace>
  <inkml:trace contextRef="#ctx0" brushRef="#br0" timeOffset="14696.9221">1552 8132 0,'0'0'0,"18"0"0,0 0 0,-1 0 16,36 0-16,-35-18 15,35 0-15</inkml:trace>
  <inkml:trace contextRef="#ctx0" brushRef="#br0" timeOffset="15054.225">1782 7497 0,'35'0'15,"18"-18"-15,0 18 16,-18-18-16,-17 1 16,17-1-1,-18 18-15,-34 0 16,-1 18 0,1-1-16,-1 19 15,-17 16-15,17-16 16,18-1-16,0 18 15,0-18-15,35 0 16,-17-35-16,17 18 16,-17-18-16,-1 0 15,1 0-15,0 0 16,-1-18-16</inkml:trace>
  <inkml:trace contextRef="#ctx0" brushRef="#br0" timeOffset="15259.3143">2258 7514 0,'0'35'15,"0"-17"1,0 17-16,17 18 15,-17-35-15,0 0 0,18 17 16,0-18 0,-1-17-16</inkml:trace>
  <inkml:trace contextRef="#ctx0" brushRef="#br0" timeOffset="15558.6129">2417 7391 0,'35'0'0,"0"17"16,0 1 0,-17 0-16,0 17 15,-1 0 1,1 0-16,-18-17 15,0 0-15,-35-18 16,17 17-16,0-17 16,-17 0-16,17 0 15,18-17-15,-17 17 16,-1 0 0,36 0-1</inkml:trace>
  <inkml:trace contextRef="#ctx0" brushRef="#br0" timeOffset="15976.5534">2999 7902 0,'17'18'0,"36"-18"16,-18 0-16,36 0 15,-36 18-15,-17-18 16,0 0-16,-1 17 15</inkml:trace>
  <inkml:trace contextRef="#ctx0" brushRef="#br0" timeOffset="16104.7974">3034 8149 0,'70'0'16,"-34"0"-16,34 0 15,-52 0-15,0 0 0</inkml:trace>
  <inkml:trace contextRef="#ctx0" brushRef="#br0" timeOffset="17011.593">4339 7849 0,'0'-35'0,"0"17"16,-35-17-1,17 17-15,1 18 0,-36 0 16,17 18-16,1 0 15,-35 70-15,34-35 16,36-18-16,-17 18 0,17 18 16,17-36-16,36 0 15,-35-35-15,70-17 16,-53-1 0,18-17-1,-17-1-15,-19 19 0,-17-36 16,0 35-16,0 1 0,0-1 15,0 36 1,18 52 0,-1-17-16,19 70 15,-19-52-15,19 70 16,-19-88-16,1 71 16,0-89-16,-36 53 15,-17-70-15,-36 17 16,18-17-16,-35-36 15,35 0-15,-17-35 16,34 18-16,-17-35 16,36 17-16</inkml:trace>
  <inkml:trace contextRef="#ctx0" brushRef="#br0" timeOffset="17539.3769">4516 7303 0,'17'-18'15,"18"18"-15,18 0 16,-17-18-16,34 1 16,-52 17-16,0 0 15,17-18 1,-35 36-16</inkml:trace>
  <inkml:trace contextRef="#ctx0" brushRef="#br0" timeOffset="17828.4398">4533 7303 0,'0'35'0,"0"0"15,0 18 1,18 0 0,17 0-16,-17-18 0,17 18 15,18-35 1,-35-1-16,52-17 16,-52 0-1,-1-17-15</inkml:trace>
  <inkml:trace contextRef="#ctx0" brushRef="#br0" timeOffset="18212.107">4921 7373 0,'18'35'16,"-18"-17"-16,18 17 15,-18-17-15,0 0 16,0-1-16,0 18 16,0-17-16,17 0 15,1-18 1</inkml:trace>
  <inkml:trace contextRef="#ctx0" brushRef="#br0" timeOffset="18768.943">5080 7232 0,'18'-18'31,"-1"1"-31,19 17 16,-19 0-16,18 17 15,-17 1 1,0 0-16,-1-1 15,-17 1-15,18 17 16,-18 0-16,0 18 16,0-35-16,18 35 15,-18-18-15,17 18 16,1-35-16,-18-1 16,0 1-1,-18-18 1,1 0-1,-1 0-15,-17 0 16,35-18-16,-36 18 16,19 18-16,-1 0 15</inkml:trace>
  <inkml:trace contextRef="#ctx0" brushRef="#br0" timeOffset="20096.8762">5750 7267 0,'-17'18'16,"-1"17"-16,-17 53 16,17 53-1,18-52-15,0-1 16,0-18-16,18 72 16,-1-90-16,19 54 15,-1-53-15,18 0 16,-36-35-16,54-1 15,-53-34-15</inkml:trace>
  <inkml:trace contextRef="#ctx0" brushRef="#br0" timeOffset="20469.4236">6138 7444 0,'0'-18'15,"18"18"-15,0-18 16,-1 18-16,19 0 0,16 18 16,1 0-1,-17-18-15,-36 17 0,17 19 16,-17-1-16,-17 18 15,17-18-15,-36 53 16,19-35-16,-19 35 16,36-35-16,18 18 15,0-36-15,17 36 16,0-54-16,36 1 16,-36-18-16,36 0 15,-54 0-15,1-18 16,-18 1-16,-18-1 15</inkml:trace>
  <inkml:trace contextRef="#ctx0" brushRef="#br0" timeOffset="20604.7638">6227 7938 0,'52'0'15,"-16"0"1,-1-18-16,36 0 0,-1 1 15</inkml:trace>
  <inkml:trace contextRef="#ctx0" brushRef="#br0" timeOffset="20848.0173">6650 7179 0,'35'-18'16,"36"18"0,-54-17-16,54-1 15,-53 18-15,-1 0 16,1 0-16,-18 18 15,-18-18-15</inkml:trace>
  <inkml:trace contextRef="#ctx0" brushRef="#br0" timeOffset="21019.8173">6703 7267 0,'17'53'15,"1"18"1,0-18-1,17-18-15,0-17 16,1-1-16,-1-17 16,-18 0-1,19-17-15</inkml:trace>
  <inkml:trace contextRef="#ctx0" brushRef="#br0" timeOffset="21203.5208">7056 7338 0,'0'35'15,"0"18"-15,0-18 16,17 1-16,1-19 16,-1 1-16,1-18 15,17-18 1</inkml:trace>
  <inkml:trace contextRef="#ctx0" brushRef="#br0" timeOffset="21515.5264">7197 7161 0,'17'0'0,"1"0"16,17 18-1,-17-18-15,17 0 16,-17 0-16,17 35 16,-17 1-1,-18 17-15,0-18 16,0 0-16,0 36 16,0-36-16,17 0 15,-17 0-15,0-17 0,18-18 16,-36 0 15,-17-18-31,17 18 16,1-17-16,-1 17 15</inkml:trace>
  <inkml:trace contextRef="#ctx0" brushRef="#br0" timeOffset="21872.8838">7602 7073 0,'18'18'0,"35"35"16,-35-36-16,17 72 16,0-54-16,-17 18 15,17 70-15,-17-52 16,-18 88 0,0-89-16,-18 89 15,0-89-15,-17 1 0,-18 35 16,36-71-16,-36 36 15,35-54 1,-17 1-16,17 0 0,0-1 16</inkml:trace>
  <inkml:trace contextRef="#ctx0" brushRef="#br0" timeOffset="23221.9781">1323 9454 0,'35'0'16,"18"18"0,-18-18-16,36 0 15,-18 18-15,0 17 16,-36-17-16,1 52 15,-18-17-15,-53 71 16,18-54-16,-36 71 16,54-70-16,-36 35 15,53-71-15,0 0 16,53 0 0,-18-17-16,18 0 15,-18-18-15,18 0 16,-18-18-16,-17 18 0,0-18 15,-18 1-15</inkml:trace>
  <inkml:trace contextRef="#ctx0" brushRef="#br0" timeOffset="23366.7174">1323 10037 0,'53'0'16,"17"0"-1,-34 0-15,52-18 16,-70 0-16,17 18 16</inkml:trace>
  <inkml:trace contextRef="#ctx0" brushRef="#br0" timeOffset="23589.332">1870 9313 0,'0'0'0,"17"0"0,36 0 15,-35 0-15,35 0 16,-36 0-16,1 0 15</inkml:trace>
  <inkml:trace contextRef="#ctx0" brushRef="#br0" timeOffset="23768.4374">1905 9402 0,'0'70'15,"0"-17"1,18 0-1,17 0-15,-17-18 16,17-35 0,-18 0-16,19 0 15</inkml:trace>
  <inkml:trace contextRef="#ctx0" brushRef="#br0" timeOffset="24039.5691">2187 9384 0,'36'18'16,"-1"-1"-16,-18 1 16,1-1-16,-18 19 15,0-19-15,-18 1 0,18 0 16,-35 17-16,35-17 15,-17-1-15,34-17 32,18 0-17,-17 0-15,17 0 16,-17 0-16</inkml:trace>
  <inkml:trace contextRef="#ctx0" brushRef="#br0" timeOffset="24379.5463">2452 9278 0,'35'-18'15,"0"18"1,-17 0-16,17 18 15,-17 17 1,0-17-16,-1 17 16,-17-17-16,18 35 15,-18-18-15,17 0 16,-17 1-16,18-1 16,-18-17-16,-18-18 31,1 0-31,-18 0 15,17 0-15,0 0 16,1-18-16,-1 18 16</inkml:trace>
  <inkml:trace contextRef="#ctx0" brushRef="#br0" timeOffset="24951.9166">3087 9772 0,'17'0'15,"1"0"1,17 0-16,-17 0 0,53 0 16,-54 0-16,18 0 15,-17 0-15</inkml:trace>
  <inkml:trace contextRef="#ctx0" brushRef="#br0" timeOffset="25086.6354">3052 10001 0,'52'18'0,"-16"-18"15,-1 0-15,18-18 16,-35 18-16,17-17 0</inkml:trace>
  <inkml:trace contextRef="#ctx0" brushRef="#br0" timeOffset="25758.435">3810 9560 0,'0'88'15,"18"-17"-15,-1 70 16,-17-70-16,18-1 16,0 1-16,17 35 15,-18-71-15,19 0 0,-19-17 16,36-1-16,-35-17 16,0-17-16,-18-1 15,17-52-15,-17 34 16,0 19-16,0-19 0,18 19 15,0 34 1,-1 1 0,1 0-16,-1-1 0,54 1 15,-36 0-15,1-18 16,-1 0-16,0 0 0,18-36 16,-35 19-16,-18-19 15,0 1 1,-18 18-16,-17-54 15,-1 36-15,1-18 16,18 35-16,-1-35 16,36 18-16,-18 17 15</inkml:trace>
  <inkml:trace contextRef="#ctx0" brushRef="#br0" timeOffset="25959.186">4568 9331 0,'18'-18'0,"35"1"16,0-1-1,-18 18 1,-17 0-16</inkml:trace>
  <inkml:trace contextRef="#ctx0" brushRef="#br0" timeOffset="26124.4146">4604 9419 0,'17'71'15,"1"-1"-15,17-34 16,-17-1-16,17-18 15,1 1 1,-1-36 0</inkml:trace>
  <inkml:trace contextRef="#ctx0" brushRef="#br0" timeOffset="26408.7702">4904 9402 0,'35'0'15,"-17"35"1,-1 0 0,-17 0-16,-17 1 15,17-19-15,-18 1 16,18 17-1,0-17 1,18-1 0,17-17-16,0 0 15,18-35 1</inkml:trace>
  <inkml:trace contextRef="#ctx0" brushRef="#br0" timeOffset="26787.4111">5133 9260 0,'0'0'0,"18"-17"16,-1 17-16,18-18 15,1 18-15,-1-17 16,-17 17-16,-1 17 0,1 1 16,0 35-1,-18-18-15,17 36 16,-17-54 0,0 18-16,18 36 0,-18-53 15,18 17-15,-18-17 16,0-1-1,0 1-15,-18-18 16,0 0-16,-17-18 16,17 1-16,1-19 15,-1 36-15,-17-17 16,17 17-16</inkml:trace>
  <inkml:trace contextRef="#ctx0" brushRef="#br0" timeOffset="27555.6124">5909 9578 0,'0'70'0,"0"107"16,0-89-16,0 53 15,0-88-15,0 0 16,0-35-16,0-1 0,0 1 16,0-36-16,0-17 15,0 0-15,0-18 0,0 0 16,0-53-16,18 36 16,-18 17-16,17-89 15,1 72-15,35-36 16,-35 71-16,17 17 15,-18 18-15,1 35 16,17 54-16,-35-19 16,18 1-16,0 70 15,-1-53-15,1 53 16,0-88-16,17 18 16,-18-54-16</inkml:trace>
  <inkml:trace contextRef="#ctx0" brushRef="#br0" timeOffset="27699.6587">6085 9984 0,'53'-18'16,"18"0"-16,-53 1 15,17 17-15,18-18 16</inkml:trace>
  <inkml:trace contextRef="#ctx0" brushRef="#br0" timeOffset="27893.4185">6297 9243 0,'35'0'16,"18"0"-16,0 0 16,-18-18-16,-17 18 15</inkml:trace>
  <inkml:trace contextRef="#ctx0" brushRef="#br0" timeOffset="28061.0969">6385 9278 0,'18'71'16,"0"17"0,17-35-16,0 0 15,-17-36-15,-1-17 16,19 0 0,-19 0-16,1-35 15</inkml:trace>
  <inkml:trace contextRef="#ctx0" brushRef="#br0" timeOffset="28233.714">6703 9419 0,'0'35'15,"17"1"-15,-17-19 16,18 1-16,0-18 15,-1 0-15,-17-18 16</inkml:trace>
  <inkml:trace contextRef="#ctx0" brushRef="#br0" timeOffset="28518.0294">6844 9208 0,'18'0'15,"-1"0"1,18 0 0,-17 17-1,17 36-15,-35-18 0,18-17 16,0 53-16,-1-36 16,1-18-1,-18 19-15,0-19 0,0 19 16,0-19-16,-18 1 15,1-18-15,-1 0 16,0 0-16,1-18 16,-1 1-16,0-1 15</inkml:trace>
  <inkml:trace contextRef="#ctx0" brushRef="#br0" timeOffset="28800.7867">7267 9737 0,'53'0'15,"18"17"1,-54-17-16,36 0 16,-35 0-16</inkml:trace>
  <inkml:trace contextRef="#ctx0" brushRef="#br0" timeOffset="28978.3064">7320 9613 0,'0'88'16,"18"-17"-1,17 0 1,-35-36-16,35 0 15,-35-17-15</inkml:trace>
  <inkml:trace contextRef="#ctx0" brushRef="#br0" timeOffset="29579.155">8026 9155 0,'0'105'15,"17"-34"-15,19 105 16,-19-87-16,19 69 16,-19-69-1,-17-37-15,18 19 0,-18-53 16,0-1-16,17-34 16,-17-1-16,18-53 15,17 1 1,-17 52-16,53 1 15,-54 17-15,36 35 16,-35 0-16,-1 36 16,-17-36-16,0 0 15,-17 1-15,-19-19 0,1 1 16,-53 17-16,0-35 16,53-18-16,17 18 15,0-35-15,18 18 0,0-19 16</inkml:trace>
  <inkml:trace contextRef="#ctx0" brushRef="#br0" timeOffset="29825.0195">8467 9031 0,'53'0'0,"17"-18"16,-35 1-16,36-1 16,-53 18-16,17 0 15,-35-17 1</inkml:trace>
  <inkml:trace contextRef="#ctx0" brushRef="#br0" timeOffset="30017.9846">8608 9119 0,'17'71'15,"-17"-36"-15,18 18 16,-18-18-16,18-17 0,17 17 15,-17-17-15,-1-18 16,1 18-16,17-18 16,-17-18-16,-1 0 15,-17 1-15</inkml:trace>
  <inkml:trace contextRef="#ctx0" brushRef="#br0" timeOffset="30285.5937">8855 9084 0,'35'0'16,"-17"0"-1,17 35 1,-35-17-16,35 17 16,-35 1-1,0-19-15,0 18 0,0-17 16,-17 0-16,17-1 15,17-17 1,1 0 0,-1 0-16,1 0 15,0 0-15,-1 0 0,1 0 16</inkml:trace>
  <inkml:trace contextRef="#ctx0" brushRef="#br0" timeOffset="30664.4085">9155 8943 0,'17'0'0,"1"0"15,0 0-15,-1 0 0,1 18 16,17-18-16,-17 0 15,-18 17 17,0 18-32,17 18 15,-17-35-15,18 17 16,0 1-16,-1 34 16,-17-35-16,18 1 0,0-19 15,-18 1-15,0 17 16,0-17-1,-18-18-15,0 0 16,-17-18 0,17 18-16,1 0 15,-1 0-15,-17 0 16,35 18-16</inkml:trace>
  <inkml:trace contextRef="#ctx0" brushRef="#br0" timeOffset="32043.4068">1535 11236 0,'35'123'16,"-35"-34"-16,18 16 0,-18 90 16,0-90-16,-18 36 15,18-88-15,0 0 16,-18-35-16,18-53 15,-17-54 1,17 37-16,0-90 16,17 72-1,-17-18-15,18-89 16,-18 89-16,18-53 16,-18 88-16,17 18 15,1 35-15,17 53 16,-17 0-16,-1 17 15,1 1-15,0 17 0,17 71 16,-17-71-16,17 71 16,-18-106-16,1-1 15,0 19 1,-1-36-16,1-17 0,-18 0 16</inkml:trace>
  <inkml:trace contextRef="#ctx0" brushRef="#br0" timeOffset="32197.3535">1623 11853 0,'35'-17'0,"-17"17"16,17-18-16,-17 18 16,35-18-16,-18 1 15,-18 17-15</inkml:trace>
  <inkml:trace contextRef="#ctx0" brushRef="#br0" timeOffset="32436.1065">1834 10936 0,'71'18'15,"0"-1"-15,-36 1 16,35-18 0,-34 0-16,-1-18 0,-17 1 15</inkml:trace>
  <inkml:trace contextRef="#ctx0" brushRef="#br0" timeOffset="32637.3019">1958 11042 0,'-18'71'0,"18"17"15,0 0 1,18-35-1,0-18-15,34 0 16,1-17-16,-17 0 16,17-18-16,-36-18 15</inkml:trace>
  <inkml:trace contextRef="#ctx0" brushRef="#br0" timeOffset="33528.6449">2293 11042 0,'0'-18'15,"18"18"1,-1 0 0,1 0-16,0 0 0,17 18 15,-17 17-15,-1 1 16,-17-19-16,0 1 16,-17 35-1,17-36-15,-18 19 16,0-19-16,36 36 15,0-35-15,-1-18 16,18 35-16,1-35 0,-19 0 16,19 0-16,-1 0 15,18-18-15,-36 1 16</inkml:trace>
  <inkml:trace contextRef="#ctx0" brushRef="#br0" timeOffset="33851.4753">2558 10830 0,'35'18'16,"-17"-18"-16,52 18 16,-35-18-1,1 17-15,-1-17 0,0 35 16,-17-17-16,0 0 15,-1 35-15,-17-18 16,0 0-16,0 53 16,-17-52-16,17-19 15,0 19-15,0-19 0,0 1 16,0 0-16,0-1 0,-18-17 31,0 0-15,1 0-16,-1-17 15,0 17-15</inkml:trace>
  <inkml:trace contextRef="#ctx0" brushRef="#br0" timeOffset="34244.5189">3281 11501 0,'35'17'0,"18"-17"16,0 18-1,-18-18-15,18-18 16,-18 18-16</inkml:trace>
  <inkml:trace contextRef="#ctx0" brushRef="#br0" timeOffset="34367.849">3351 11800 0,'71'0'15,"17"0"-15,-53-17 16,-17 17-16,17-18 16</inkml:trace>
  <inkml:trace contextRef="#ctx0" brushRef="#br0" timeOffset="39015.7555">4463 11642 0,'0'0'0,"17"0"0,-17-18 15,18 0-15,0 1 16,-18-1-16,17-17 16,-17 17-16,-17 1 15,-1-1-15,0 18 16,-35-18-16,18 36 15,-18 17-15,18 0 16,-18 18-16,35-17 16,18-19-16,18 19 15,-18-19-15,35 36 16,1-35-16,34-18 16,-35 0-16,1 0 15,-19-18-15,19 1 0,-19-1 0,18-35 16,-35 35-16,0 1 15,18 17 1,-18 17 0,0 36-16,0 0 15,18 53-15,-18-53 16,35 35-16,-35-53 16,0 1-16,0-1 0,-18 35 15,-17-52 1,-18 17-16,18-35 15,0 0-15,-1 0 0,1-17 16,-18-19-16,36 1 16,-1-35-1,0 17-15</inkml:trace>
  <inkml:trace contextRef="#ctx0" brushRef="#br0" timeOffset="39272.9881">4639 10954 0,'18'0'16,"35"0"-1,-36 0-15,54-18 16,-36 0-16,18 18 16,-53-17-1,18 17-15</inkml:trace>
  <inkml:trace contextRef="#ctx0" brushRef="#br0" timeOffset="39426.8982">4727 10989 0,'0'18'15,"18"-1"-15,0 1 0,-1 35 16,1-35-16,17 52 16,-35-52-16,18-1 15,-18 19-15,17-19 0,1 1 16,0-18-16,-1 0 16</inkml:trace>
  <inkml:trace contextRef="#ctx0" brushRef="#br0" timeOffset="39667.0372">4974 10989 0,'18'0'16,"17"0"-16,-17 0 16,-18 18-16,17 17 15,-34 0-15,17 1 16,-18-19-16,18 1 15,-18 17-15,18-17 16,0-1 0,36-17-16,-19 0 15,1-17-15,0 17 16,17-18-16</inkml:trace>
  <inkml:trace contextRef="#ctx0" brushRef="#br0" timeOffset="40005.9378">5203 10954 0,'18'0'16,"0"0"-16,-1 0 15,1 35 1,0-17-16,-1 17 15,1-17 1,0 35-16,-18-36 16,17 1-16,-17 52 15,0-52 1,0 0 0,-17-18-1,-1 0-15,-17 0 16,17-18-16,0 18 15,-17-18-15,17 18 16,18 18-16,18 0 16</inkml:trace>
  <inkml:trace contextRef="#ctx0" brushRef="#br0" timeOffset="40418.5368">5680 10901 0,'-36'53'15,"19"0"1,-18 53-16,17 52 15,0-70-15,18 18 16,0 71-16,0-107 16,53 54-16,-18-89 15,36 53-15,-18-53 16,-35-17-16</inkml:trace>
  <inkml:trace contextRef="#ctx0" brushRef="#br0" timeOffset="40879.2622">6015 11165 0,'0'-17'16,"35"34"-1,-17-17 1,17 18-16,0-18 15,18 18-15,0-1 0,-18-17 16,-17 53-16,-18-35 16,0 17-1,-18 18-15,1-18 0,-36 71 16,35-53-16,1 35 16,17-35-16,0-17 15,0 16-15,17-34 0,19 17 0,16 1 16,-34-36-1,35 17-15,-35-17 16,-18-17 0,-18-1-16</inkml:trace>
  <inkml:trace contextRef="#ctx0" brushRef="#br0" timeOffset="41028.6599">6103 11712 0,'18'-17'15,"-1"17"-15,1 0 0,17-18 16,1 18 0,-1 0-16,-18-18 0,19 18 15,-19 0-15,1-17 0</inkml:trace>
  <inkml:trace contextRef="#ctx0" brushRef="#br0" timeOffset="41328.9591">6456 10918 0,'0'-17'16,"17"17"-1,1 0-15,35 17 16,-18-17-16,36 0 16,-36-17-16,0 17 15,-17 0-15</inkml:trace>
  <inkml:trace contextRef="#ctx0" brushRef="#br0" timeOffset="41501.9196">6544 10971 0,'0'71'16,"18"-18"-16,17 0 15,-35-36 1,35 19-16,-17-36 15,0 17-15,-1-17 0,18 0 16,-17-17 0,0 17-16</inkml:trace>
  <inkml:trace contextRef="#ctx0" brushRef="#br0" timeOffset="41769.1294">6809 10971 0,'35'0'16,"0"18"0,0 0-1,1-18-15,-36 17 16,0 1-16,-36 17 16,19-17-1,17 17-15,-18-17 16,18-1-16,18 1 15,-1-18-15,1 0 16,17 0 0,-17 0-16,0-18 15</inkml:trace>
  <inkml:trace contextRef="#ctx0" brushRef="#br0" timeOffset="42274.9758">7038 10918 0,'18'0'16,"-1"0"-16,18 0 15,-17 0-15,17 0 16,-17 0-1,0 0-15,-18-17 32,0 34 15,17-17-32,-17 18-15,0 0 16,0-1-1,0 1-15,-17 17 16,17-17-16,17 53 16,-17-54-16,0 36 15,18-35 1,-18 17-16,0-17 16,-18-18-1,1 0 1,-1-18-1,0 18-15,-17-18 16,35 1-16,-18 17 16,36 0-1</inkml:trace>
  <inkml:trace contextRef="#ctx0" brushRef="#br0" timeOffset="42658.9992">7285 10742 0,'18'0'32,"-1"18"-17,-17-1-15,18 19 16,17 34 0,-35-35-16,18 18 15,-1 0-15,19 71 16,-19-54-16,1-17 0,0 18 15,-18-1-15,17 54 16,-17-54-16,0-17 0,-17 0 16,-19 53-1,19-71-15,-36 36 16,17-53-16</inkml:trace>
  <inkml:trace contextRef="#ctx0" brushRef="#br0" timeOffset="44628.2391">7920 11377 0,'18'0'15,"17"0"-15,0 0 16,18 0-1,-18 0-15,1 0 0,34 0 16,-52 0-16,-1 0 16</inkml:trace>
  <inkml:trace contextRef="#ctx0" brushRef="#br0" timeOffset="44749.5613">8043 11624 0,'18'0'15,"17"18"-15,18-18 0,-35 0 16,17-18-16,18 0 16</inkml:trace>
  <inkml:trace contextRef="#ctx0" brushRef="#br0" timeOffset="46385.9379">9208 11254 0,'0'-18'0,"-18"0"16,0 1 0,-35-1-1,18 18-15,-53-18 16,35 18-16,-35 18 15,52 17-15,-34 36 16,52-36-16,1 18 16,17-18-16,0 1 0,17-1 15,36 18-15,-18-18 16,1-35-16,-1 18 0,0-18 16,1 0-16,-1 0 15,-18-18-15,-17 0 16,-35-34-1,0 34-15,17 0 0,-17 1 16,-18-19-16,35 36 16,1-17-16</inkml:trace>
  <inkml:trace contextRef="#ctx0" brushRef="#br0" timeOffset="46791.5176">9507 10583 0,'-17'-17'16,"-1"17"0,0 35-16,1-17 15,-18 140 1,35-87-16,0 17 15,0 18-15,-18-18 0,18 18 16,18-18-16,-18 0 0,35 53 16,0-88-16,36 36 15,-36-54-15,35-17 16,-34-18-16</inkml:trace>
  <inkml:trace contextRef="#ctx0" brushRef="#br0" timeOffset="47179.551">9825 10918 0,'0'-35'0,"35"18"15,18 17 1,-18 0-16,36 35 16,-36-18-16,0 36 15,-17-17-15,0-1 16,-18 0-16,0 36 16,-18-36-16,-35 36 15,53-36-15,-35 35 16,35-17-1,18 18-15,-1-36 16,18 18-16,1-18 16,-1-35-16,0 18 0,1-18 15,-19 0-15,18 0 16,-17 0 0,-18-18-16,-18 1 0,1 17 15</inkml:trace>
  <inkml:trace contextRef="#ctx0" brushRef="#br0" timeOffset="47330.953">9948 11289 0,'53'18'16,"-17"-18"0,34 0-1,-17 0-15,-18 0 16,-17 0-16</inkml:trace>
  <inkml:trace contextRef="#ctx0" brushRef="#br0" timeOffset="48586.7954">10283 10566 0,'18'0'15,"35"0"1,-35 0-16,17 0 16,36 0-16,-54 0 15,36 0-15,-35 0 16,-1 0-16</inkml:trace>
  <inkml:trace contextRef="#ctx0" brushRef="#br0" timeOffset="48802.8696">10336 10636 0,'0'18'16,"0"17"-1,0-17-15,0-1 0,0 36 16,18-17-16,-18-19 16,18 19-16,-1-19 0,19 1 15,-1-18 1,18 17-16,-36-17 16,19 0-16</inkml:trace>
  <inkml:trace contextRef="#ctx0" brushRef="#br0" timeOffset="49098.1564">10566 10707 0,'17'0'0,"1"0"15,35 0 1,-35 17-16,17-17 0,0 18 15,-17 0 1,-36 35-16,0-36 16,-17 36-16,0-35 15,17-1 1,1 1-16,34-18 16,19 18-1,-19-18-15,36-18 16,-35 18-16,-1 0 15,1 0-15</inkml:trace>
  <inkml:trace contextRef="#ctx0" brushRef="#br0" timeOffset="49476.6636">10848 10654 0,'18'-18'16,"-1"18"-1,18 0-15,-35-17 16,36 17 0,-19 0-16,1 0 15,-18 35 1,0 18-16,0-18 15,0 0-15,0 1 0,18-1 16,-18 18 0,0-36-16,17 36 15,-17-35 1,-17-18 0,17-18-16,-36 1 15,19 17-15,17-18 16,-36 18-16,36 18 15</inkml:trace>
  <inkml:trace contextRef="#ctx0" brushRef="#br0" timeOffset="50015.5966">11113 10495 0,'-36'-17'15,"19"-19"1,-1 19-16,53 52 31,-17 0-31,17 18 16,0-18-16,36 71 16,-36-53-16,1 18 15,-1-1-15,0 1 0,-17 17 16,-18 106-16,-18-106 15,-35 106-15,18-88 16,-18-18-16,0-17 0,-53 52 16,53-70-16,18 0 15</inkml:trace>
  <inkml:trace contextRef="#ctx0" brushRef="#br0" timeOffset="57995.8792">12047 3510 0,'-17'0'63,"34"18"-32,-17-1-15,0 1-16,0 35 15,0-35-15,0 35 16,0-18-16,0 35 15,0-34-15,0-1 16,0 0-16,0 0 0,0 1 16,0 34-16,0-34 15,0 17-15,0-18 0,0 53 16,0-35-16,0 53 16,0-53-1,0 52-15,0-52 16,0 53-16,0-70 15,0 16-15,-17 1 0,17-17 16,0 52-16,0-53 16,-18 71-1,18-71-15,0 71 16,0-71-16,-18 54 16,1-37-16,-1 1 15,18 0-15,-17 0 0,17 53 16,0-53-16,0 53 15,0-53-15,0 70 16,0-70-16,0 0 16,17 18-16,-17-19 0,0 19 15,18 52 1,-1-70-16,1 89 16,-18-72-16,18 54 15,-18 17-15,0-71 16,0 54-16,17-54 15,-17-17-15,0 18 0,0-1 16,0 54 0,0-54-16,18 54 15,-18-54-15,18 1 0,-18 52 16,17-52-16,1 52 16,-18-52-16,0 70 15,0-70 1,0 17-16,-18-18 0,18 1 15,0 17-15,-17 53 16,17-70-16,-18-1 0,18 1 16,-18 70-16,18-70 15,0-19-15,0 19 16,0 70-16,0-70 16,0-18-16,0 35 0,-17-18 15,17 1-15,0-18 0,0 17 16,0 54-16,-18-54 15,18 36-15,0-53 16,0 18-16,0-18 16,0 0-16,-18 88 15,18-88-15,0 88 16,0-71-16,0-17 16,0 0-16,0 0 0,0 0 15,0 0-15,0 0 0,0-18 16,0 18-16,0 53 15,0-53-15,-17 17 0,17-17 16,0 53-16,-18 0 16,18-53-16,-17-18 15,17 36 1,0-36-16,0 35 16,0-34-16,0-1 15,0 0-15,17 36 0,-17-54 16,0 19-16,18-1 0,-18-17 15,17 17-15,-17-17 16</inkml:trace>
  <inkml:trace contextRef="#ctx0" brushRef="#br0" timeOffset="92348.476">12929 4022 0,'18'88'15,"17"53"1,-35-70-16,18 34 16,0-52-16,17-17 15,-35-19-15,17-17 16,-17-17-16,0-1 0,0-70 16,-17 35-16,-18-35 15,17 17-15,-17 18 16,17 0-16,0 0 0,18 0 15,0-35-15,18 53 16,17 17-16,1 1 0,-1-1 16,18 0-16,17 18 15,-52 0-15,0 18 16,-1 35 0,-17-35-16,-35 52 0,17-52 15,-17 52-15,35-52 16,0 53-1,0-54-15,0 18 16,18-17-16,-1 17 0,36 1 16,-35-19-16,-1 36 15,-17-35-15,0-1 16,0 1-16,-17 0 0,-18-1 0,-36 19 16,18-19-1,18 1-15,0 0 0,-1-1 16,19 1-16</inkml:trace>
  <inkml:trace contextRef="#ctx0" brushRef="#br0" timeOffset="92698.4072">13529 4357 0,'-35'0'16,"-18"17"-1,0 19 1,35-19-16,1 19 16,17-19-16,0 1 15,35-18-15,-17 0 16,34 0 0,-34-18-16,0 1 0,-18-1 15,17 0-15,-17-17 16,0 0-16,0 17 0,-17 18 15,-1 0 1,0 18 0,18 17-16,0-17 15,18-1-15,17 19 16,-17-36-16,35 17 16,-18-34-16,-17 17 15,0 0-15,34-36 16</inkml:trace>
  <inkml:trace contextRef="#ctx0" brushRef="#br0" timeOffset="92897.4381">13670 4427 0,'-35'53'16,"35"-17"-16,0-19 15,18-17-15,34 0 16,-16 0-16,17-35 15,-18 0-15,35-18 16,-52 17-16,0-16 16,-18 16-1,0-52-15</inkml:trace>
  <inkml:trace contextRef="#ctx0" brushRef="#br0" timeOffset="93059.8693">13811 3810 0,'18'106'16,"0"-36"-16,-1 72 16,1-72-16,17 89 15,-17-106-15,17 35 16,-17-53-16,17-17 16,0-18-1</inkml:trace>
  <inkml:trace contextRef="#ctx0" brushRef="#br0" timeOffset="93254.8889">14093 4233 0,'-52'18'16,"-1"35"0,17-18-16,19-17 15,17-1-15,0 19 16,53-1-16,-18-17 15,35 17-15,-34-35 16,34 18-16,-52-18 16,0 0-16</inkml:trace>
  <inkml:trace contextRef="#ctx0" brushRef="#br0" timeOffset="93979.2616">14499 4269 0,'-17'-18'16,"-1"18"-1,18 35 1,18 1-16,17 87 0,-18-52 16,1-1-16,0 1 0,17 35 15,-35-71 1,18 18-16,-1-36 16,-17-34-1,-35-71-15,35 35 16,-35-53-16,35 35 15,0 1-15,0-89 16,17 35 0,36 72-1,0 34-15,-35 36 0,-1-1 16,-17 54-16,0-36 16,-17 36-1,17-36-15,-35 0 16,-1-17-16,19-18 15,-1-18-15,18 0 16</inkml:trace>
  <inkml:trace contextRef="#ctx0" brushRef="#br0" timeOffset="94389.0681">14834 4357 0,'0'53'16,"18"-18"-16,-36-35 31,18-35-31,0 17 16,0 0-16,0-17 0,18 18 15,0-19-15,-1 1 16,1 17-16,17 1 16,-17 17-16,-1 0 15,1 17 1,-18 1-16,0 17 15,0-17-15,0 0 16,0-1 0,0 1-16,0 17 0,0-17 15,18-1-15,-1 1 16,1-18-16,17-18 16,-17 1-16,-18-36 15,0 35-15,0-35 16,-18 36-1,1-19-15,-1 36 16,-17 0-16,35 18 16,-18 0-16</inkml:trace>
  <inkml:trace contextRef="#ctx0" brushRef="#br0" timeOffset="95267.3609">15275 4304 0,'18'88'15,"-18"-53"-15,18 18 16,-1 0-16,1 0 0,17 35 16,-17-52-16,-1-1 15,-17-17-15,0-36 16,0-17-1,-17-54-15,-1 36 16,-17-35-16,17 35 16,18-52-1,0 52-15,18-36 0,-1 72 16,19-18 0,-1 35-16,0 35 15,-17-18-15,-18 36 16,0-17-16,-35 17 15,17-36-15,-17 18 16,17-17-16,-17 0 16,52-18-1</inkml:trace>
  <inkml:trace contextRef="#ctx0" brushRef="#br0" timeOffset="96363.2478">15681 4233 0,'-53'53'16,"35"-35"-16,1 17 0,-18 18 15,35-18 1,17-17 0,54-36-1,-54 1-15,19-36 16,-19 35-16,1-35 15,-18 36-15,-18-19 16,18 19-16,-35 17 16,17 17-1,18 36-15,0-17 16,18-19-16,17 36 16,1-53-16,-1 18 0,0-18 15,18 0 1,-18-18-16,-17-17 15,0 17-15,-18 1 16,-18-1-16,0 18 0,18-18 16,-53 18-16,36 18 15,-19 0-15,36-1 16,-17 36 0,17-35-16,17 17 15,1-17-15,35-1 16,-18-17-16,1-17 15,-1-1-15,-18 0 16,-17 1-16,0-19 16,0 54 15,0 35-31,0-18 16,36 53-1,-19 1-15,1-54 16,-18 36-16,0-36 15,0-18-15,0 1 0,-35 0 16,17-18-16,-52-36 16,34 19-1,19-1-15,-36-52 16,35 52-16,0-53 16,18 36-16,53-35 15,-35 34-15,53-17 16,-36 36-16,35-1 15,-34 18-15,17-18 16,-36 18-16,-17 18 31,-35 17-31,17-35 16,18 18-16,-17 0 16,-1-1-16,18 1 15,18-18-15,-18 18 0,17-18 0,1 0 16,17 0-16,-17 0 15,35-18-15,-36 0 16,1-17-16,-18 17 16,0 1-16,-18-1 15,1 18 1,17-18-16,-35 18 16,17-17-16,18-1 15,0 1 1,18-1-16,-1 0 15,1 1-15,-1 17 16,1-18-16,0 18 0,-1 0 16,1 0-16,17 0 15,-17 0-15,17-18 16,-17 18-16,35-35 16,-36 17-16,36-17 15,-35 18 1,0-1-16,-18 0 15,-18 1-15,0-1 16</inkml:trace>
  <inkml:trace contextRef="#ctx0" brushRef="#br0" timeOffset="96525.7779">16387 3828 0,'17'88'15,"1"35"1,-1 1-16,1-54 15,0 54-15,17-36 16,-35-53-16,18 1 16,-1-19-16,-17 1 0,18-18 15,-18-18 1</inkml:trace>
  <inkml:trace contextRef="#ctx0" brushRef="#br0" timeOffset="96669.94">16633 4251 0,'18'53'0,"0"17"16,-18 1-1,17-36 1,-17-17-16</inkml:trace>
  <inkml:trace contextRef="#ctx0" brushRef="#br0" timeOffset="96814.0683">16686 4110 0,'18'18'16,"-18"-1"-16,0 1 0,35 17 16,-17-17-1,0-1-15</inkml:trace>
  <inkml:trace contextRef="#ctx0" brushRef="#br0" timeOffset="97025.5504">16898 4339 0,'0'53'16,"0"-18"-16,18-17 16,-1-18-1,1-18 1,-18 1-16,18-1 0,-18-35 15,0 18-15,0-18 16,-18 18-16,18-1 16,-18 36-16,1 18 15,17 0-15</inkml:trace>
  <inkml:trace contextRef="#ctx0" brushRef="#br0" timeOffset="97264.618">17145 4410 0,'0'0'0,"0"-18"0,0 0 0,-18 1 15,18-1-15,18 1 16,-18-1-16,35 0 16,-17 18-16,17 0 15,-35 18-15,18 0 16,-1-1-16,1 1 0,-18-1 15,0 19-15,18-19 16,-18 1-16,0 17 16,0-17-16</inkml:trace>
  <inkml:trace contextRef="#ctx0" brushRef="#br0" timeOffset="97414.746">17551 3951 0,'0'18'16</inkml:trace>
  <inkml:trace contextRef="#ctx0" brushRef="#br0" timeOffset="97564.5791">17639 4286 0,'-18'36'16,"1"-19"-1</inkml:trace>
  <inkml:trace contextRef="#ctx0" brushRef="#br0" timeOffset="99466.2706">13212 5838 0,'-36'-35'16,"1"18"-1,0 17-15,-1 0 16,1 17-16,18 18 15,-19 36-15,19-18 0,17-18 16,0 1-16,17-19 0,-17 18 16,53-17-1,-18-18-15,18-35 16,-17 0-16,-1-18 0,-17 0 16,17-53-1,-35 53-15,-18-88 0,1 70 16,-36-52-1,35 70-15,-17-18 16,17 71-16,0 18 16,1 17-16,17 89 15,17-71-15,36 70 16,-17-52-16,34 17 16,-17-35-16,18 17 15,-18-52-15,-18 0 16,0 17-16</inkml:trace>
  <inkml:trace contextRef="#ctx0" brushRef="#br0" timeOffset="99933.5157">13635 5433 0,'-18'-18'0,"54"18"32,34 18-17,-17-1-15,35 19 16,-35-1-16,-35-17 0,-1-1 16,1 54-16,-36-36 15,1 0-15,-19 1 0,19 17 16,-36 17-16,35-35 15,1 36 1,17-53-16,35 17 16,-17-17-16,70-18 15,-53 0-15,36-36 16,-54 36-16,1-35 16,-36 35-16,1-18 15</inkml:trace>
  <inkml:trace contextRef="#ctx0" brushRef="#br0" timeOffset="100099.6945">13511 5803 0,'53'0'16,"18"0"0,17 0-1,-35 0-15,35-17 16,0 17-16,-70 0 15,17-18-15,-17 18 16</inkml:trace>
  <inkml:trace contextRef="#ctx0" brushRef="#br0" timeOffset="100350.4259">14093 5274 0,'18'0'16,"53"-35"-1,-36 35-15,36-18 16,-54 0-16,1 18 0</inkml:trace>
  <inkml:trace contextRef="#ctx0" brushRef="#br0" timeOffset="100534.379">14129 5345 0,'17'53'16,"1"-1"-1,-18-34-15,18 17 16,-1 1-16,1-36 0,0 17 16,-1-17-16,1 0 15,0-17-15,-1 17 16,1-18-16</inkml:trace>
  <inkml:trace contextRef="#ctx0" brushRef="#br0" timeOffset="100785.0135">14376 5292 0,'17'0'0,"1"0"16,0 17-16,-1-17 16,1 18-16,0 0 15,-18-1-15,0 19 16,-18-19-1,18 1 1,0-1 0,18-17-16,-1 0 15,18 0-15,-17-17 16</inkml:trace>
  <inkml:trace contextRef="#ctx0" brushRef="#br0" timeOffset="101103.3021">14570 5186 0,'17'0'16,"1"-18"0,0 18-16,-1 0 0,1 0 15,0 0-15,-18 18 16,17-1-16,-17 1 0,18 35 15,-1-35-15,1 52 16,0-34-16,-1 34 16,-17-52-1,0 17-15,0-17 16,-17-18-16,-1 0 16,-17 0-1,17-18-15,1 0 16,17 1-1</inkml:trace>
  <inkml:trace contextRef="#ctx0" brushRef="#br0" timeOffset="101757.7064">15169 5574 0,'-17'0'0,"34"0"31,1 0-15,0 0-16,17 0 15,-17 0-15,35-18 16,-36 18-16,1-17 15,-18 34 1,-18 1 0,1-18-16</inkml:trace>
  <inkml:trace contextRef="#ctx0" brushRef="#br0" timeOffset="101913.3364">15169 5697 0,'18'18'15,"17"-18"-15,18 0 16,-17 0-16,16-18 16,1 18-1,-53-17-15,18 17 16</inkml:trace>
  <inkml:trace contextRef="#ctx0" brushRef="#br0" timeOffset="102824.8835">16228 5362 0,'17'106'0,"-17"-35"15,0 70-15,0-71 16,0 54-16,0-89 15,18 0-15,-18 18 16,-18-88 0,1-36-1,17 18-15,-18-17 0,18 17 16,0 0-16,0-88 16,18 70-16,17-70 15,-17 88-15,-1 0 16,36-17-16,-17 70 0,-19 0 15,36 70 1,-35-17-16,17 89 16,-17 16-1,-18-87-15,35 70 16,-17-71-16,-1-34 0,18 52 16,-17-70-16,0 17 15</inkml:trace>
  <inkml:trace contextRef="#ctx0" brushRef="#br0" timeOffset="102981.0114">16316 5768 0,'35'0'15,"1"-18"-15,-1 18 16,0-17-16,0 17 15,-17 0-15,0-18 0,-1 18 16</inkml:trace>
  <inkml:trace contextRef="#ctx0" brushRef="#br0" timeOffset="103361.0659">16722 5062 0,'35'-17'31,"18"17"-31,-35 0 16,34-18-16,-34 18 15,0 0-15</inkml:trace>
  <inkml:trace contextRef="#ctx0" brushRef="#br0" timeOffset="103564.958">16757 5062 0,'0'53'15,"0"35"1,18-35-16,17 0 16,-17-17-1,17-19-15,-18 1 16,1-18-16,17 18 16,-17-18-16,0-18 15,-18 0-15</inkml:trace>
  <inkml:trace contextRef="#ctx0" brushRef="#br0" timeOffset="103843.8566">17039 5115 0,'18'0'0,"17"18"15,-17-18-15,17 18 16,0-1-1,-17 1-15,-18-1 16,-18 1-16,18 0 0,-17-1 16,-36 36-16,35-35 15,0 17 1,18-17-16,18 0 16,17-18-16,-17 0 15,17 0-15,18-18 16,-35 0-16,-1 1 15</inkml:trace>
  <inkml:trace contextRef="#ctx0" brushRef="#br0" timeOffset="104205.883">17286 5009 0,'18'0'16,"17"-17"0,-17 17-16,-1 0 15,1 17-15,0-17 16,-1 0-16,19 18 16,-36 0-16,0 35 15,0 17 1,0-35-16,0 1 0,0 17 15,17 17 1,1-34-16,-1-1 0,-17-18 16,18 1-16,-18 0 15,-18-18 1,18-18-16,-52 0 16,34 18-16,-17 0 15,-1 0-15,19 0 16,-1 18-16</inkml:trace>
  <inkml:trace contextRef="#ctx0" brushRef="#br0" timeOffset="105040.9632">17762 5662 0,'18'0'15,"17"-18"1,-17 18-16,17-17 16,0 17-16,1 0 15,-19 0 1,1 0 0</inkml:trace>
  <inkml:trace contextRef="#ctx0" brushRef="#br0" timeOffset="105411.5861">18344 5080 0,'0'18'16,"0"-1"-1,36 36 1,-1-18-16,53 18 15,-53-35-15,71 35 16,-35-53-16,-18 18 16,-18-1-16,18 1 0,-18 0 15,1-18-15,-1 17 16,-18-17-16</inkml:trace>
  <inkml:trace contextRef="#ctx0" brushRef="#br0" timeOffset="105695.626">19209 5151 0,'-18'0'16,"-17"0"-1,0 0-15,-18 35 16,17-18-16,-17 19 15,18-1-15,18 18 16,-1-18-16,36 36 16,-1-36-16,18 53 15,1-52-15,17 52 16,-18-53-16,0 53 16,-35-53-1,0 36-15</inkml:trace>
  <inkml:trace contextRef="#ctx0" brushRef="#br0" timeOffset="111211.5689">25135 4621 0,'18'0'16,"17"18"-1,1 0-15,-1-1 16,0 19-16,53 17 16,-52-36-16,34 36 15,-35-35-15,1-1 16,-19-17-16,1 0 0</inkml:trace>
  <inkml:trace contextRef="#ctx0" brushRef="#br0" timeOffset="111480.1371">25770 4639 0,'-17'0'31,"-1"0"-31,1 0 16,-36 35-16,35 1 16,-35 17-16,35-18 15,1 35-15,-1-52 16,18 53 0,0-36-16,35 53 15,-35-53-15,36 36 16,-19-36-16,1 18 15,-18-35-15</inkml:trace>
  <inkml:trace contextRef="#ctx0" brushRef="#br0" timeOffset="111748.1204">25912 4957 0,'17'0'16,"18"0"-16,18 0 15,-35-18-15,0 18 0,35 0 16</inkml:trace>
  <inkml:trace contextRef="#ctx0" brushRef="#br0" timeOffset="111867.9411">25964 5133 0,'36'0'15,"34"0"1,-52 0-16,17 0 16</inkml:trace>
  <inkml:trace contextRef="#ctx0" brushRef="#br0" timeOffset="112300.7692">26564 4657 0,'18'0'31,"-1"0"-15,19-18-16,17 18 16,-18 0-16,18-18 15,-36 18-15,19 0 16,-19 0-16,-34-17 16</inkml:trace>
  <inkml:trace contextRef="#ctx0" brushRef="#br0" timeOffset="112608.195">26564 4639 0,'0'35'15,"18"1"-15,-18 34 16,17-17-16,-17-18 0,18 71 16,-18-71-16,0 54 15,0-54-15,18-17 16,-18-1-16,17 1 0,1-1 16,0 1-1,17-18 1,0-18-16,-17 18 15,17 18-15</inkml:trace>
  <inkml:trace contextRef="#ctx0" brushRef="#br0" timeOffset="113221.6046">27146 5009 0,'0'18'16,"0"17"-1,18 1-15,-18-1 16,18-17-16,-1-1 16,1-17-16,17 0 15,-17 0-15,17-35 16,-17 35-16,-1-35 16,1 17-16,17 18 15,-17 0 1,-1 71-1,-17-36-15,0 18 0,18 35 16,-18-35 0,18-18-16,-18 36 0,0-54 15,-18 19 1,0-36-16,-17 0 16,18-18-16,-19 0 15,-17-17-15,36 17 16,-19-17-1,19 18-15</inkml:trace>
  <inkml:trace contextRef="#ctx0" brushRef="#br0" timeOffset="113736.2027">27623 4551 0,'0'17'31,"-18"36"-15,18 0 0,0-17-16,18-19 0,-1 36 15,-17-35-15,35 17 16,-17-17-1,0-18 1,-1 0-16</inkml:trace>
  <inkml:trace contextRef="#ctx0" brushRef="#br0" timeOffset="113904.0908">27799 4710 0,'0'35'16,"0"-17"-16,0-1 0,18 1 16,-18-1-1,17-17-15,1 0 16</inkml:trace>
  <inkml:trace contextRef="#ctx0" brushRef="#br0" timeOffset="114126.2115">27922 4533 0,'36'35'15,"-19"1"-15,1-19 0,35 54 16,-36-36-1,19 1-15,-19 16 16,-17-16-16,0-19 0,-53 19 16</inkml:trace>
  <inkml:trace contextRef="#ctx0" brushRef="#br0" timeOffset="115867.6889">28628 4992 0,'0'17'16,"18"1"-16,-18 0 0,0-1 15,35 19 1,-18-19-16,19 19 0,-19-19 15,1-17 1,17 18-16,-17-18 0,0 0 16,-1 0-16,-17-35 15,18 17-15,-18-17 16,0 17-16,0-17 16,0 17-16,0 0 15,18 18-15,-18 18 16,17 0-16,1 35 15,-18-18-15,35 53 16,-17-35-16,-1 35 16,1-52-16,-18 16 15,0-16 1,-18-1-16,1-35 16,-19 18-16,1-18 15,-18-36-15,18 36 16,-36-53-16,54 36 15,-36-18 1,35 17-16</inkml:trace>
  <inkml:trace contextRef="#ctx0" brushRef="#br0" timeOffset="117662.8391">29157 4568 0,'0'-17'16,"-18"17"-1,18 17-15,0 1 0,0 0 16,0-1-16,0 1 15,0 35-15,0-35 16,0-1-16,0 19 0,18-1 16,0-35-16,-1 17 15,19 1 1,-19-18 0</inkml:trace>
  <inkml:trace contextRef="#ctx0" brushRef="#br0" timeOffset="118781.5014">29351 4657 0,'18'0'0,"17"0"16,-17 0-16,17 0 16,-17 0-16,-1 17 15,1 1-15,-18 0 0,0-1 16,-18 1-16,1 0 15,17-1 1,17-17 15,19 0-15</inkml:trace>
  <inkml:trace contextRef="#ctx0" brushRef="#br0" timeOffset="118991.8361">29580 4533 0,'36'18'15,"-19"17"1,1 0-16,0-17 0,17 35 16,-35-35-16,0 35 15,0-18-15,-35 0 16,17 0-16,0-17 15,1 0-15,-1-1 16,0 19-16</inkml:trace>
  <inkml:trace contextRef="#ctx0" brushRef="#br0" timeOffset="119181.004">29968 5115 0,'18'0'16,"0"0"0,-1 0-16,1-17 0,0 17 15</inkml:trace>
  <inkml:trace contextRef="#ctx0" brushRef="#br0" timeOffset="119337.877">30268 5115 0,'18'0'16,"0"0"-16,-1 0 15,36-17-15,-35 17 16,17 0-16</inkml:trace>
  <inkml:trace contextRef="#ctx0" brushRef="#br0" timeOffset="119456.5996">30621 5098 0,'35'0'16,"-17"-18"-1,17 18 1</inkml:trace>
  <inkml:trace contextRef="#ctx0" brushRef="#br0" timeOffset="119565.2">30745 5115 0,'17'0'16,"1"-17"0,0 17-16,-1 0 15,1 0-15</inkml:trace>
  <inkml:trace contextRef="#ctx0" brushRef="#br0" timeOffset="119865.2403">31256 5115 0,'-35'53'0,"0"0"16,-18 18-1,17-36 1,19-17-16,-1-1 0</inkml:trace>
  <inkml:trace contextRef="#ctx0" brushRef="#br0" timeOffset="120332.1101">31521 5009 0,'0'18'16,"0"17"-16,0-17 15,0 17-15,17 18 16,1-35-16,0-1 0,-1 1 15,1 0-15,35-18 16,-18-18-16,-17 18 16,35-53-16,-36 36 15,1-19-15,-18 19 0,18-1 16,-18 0-16,0 1 16,17 17-16,-17 17 15,0 1-15,18 17 16,-18 53-16,17-35 15,-17 36-15,18-36 16,-18 17-16,0-35 16,0 1-16,-18-19 15,-17-17 1,18 0-16,-19 0 16,19-17-16,-19-1 0,-17-35 15,18 18-15,0-18 16,17 18-16</inkml:trace>
  <inkml:trace contextRef="#ctx0" brushRef="#br0" timeOffset="120570.3172">31944 4674 0,'-18'18'16,"18"35"0,0-35-1,0 17-15,0 0 0,18 18 16,0-18 0,-1-17-16,1-18 0,0 0 15</inkml:trace>
  <inkml:trace contextRef="#ctx0" brushRef="#br0" timeOffset="120994.4691">32085 4815 0,'-17'53'16,"17"-17"-16,0-1 15,0-17-15,0-36 31,35-17-15,-18-18-16,1 35 16,0 0-16,-1 1 15,1 17-15,0 0 16,-18 17-16,0 19 16,0-1-1,-18-17-15,18-1 16,0 1-16,0 0 0,18-18 31,-1 0-31,1-18 16,0 0-16,-1 18 15,-17-17-15,18 17 16,-1 0-16,1 0 0,0 0 16,-1 0-1,-17 17-15,18 1 16,-18 0-16,0-1 15,18-17-15,-18 18 16</inkml:trace>
  <inkml:trace contextRef="#ctx0" brushRef="#br0" timeOffset="121211.1997">32420 4692 0,'36'0'0,"-1"35"16,0 18-1,-17-18-15,-1 54 16,-17-54-16,0-17 0,-17 52 16,-1-52-16,-17-1 15,35 1 1,-18-18-16</inkml:trace>
  <inkml:trace contextRef="#ctx0" brushRef="#br0" timeOffset="121774.0761">32579 4604 0,'0'-18'15,"18"18"1,35-18-16,-36 18 16,1 0-16,17 0 0,18 0 15,-18 0-15,-17 0 16,17 0-16,-17 0 16,-18 18-1,0 0-15,0 17 16,0 0-16,0 54 15,-18-54-15,18 88 16,0-70-16,-17 71 16,17-54-16,0 36 15,0-53-15,17 18 16,-17-36-16,18 0 16,0-17-1,-18 17-15,-18-35 31,-17-18-15,-1 18 0,1-17-16,0 17 0,-71-36 15</inkml:trace>
  <inkml:trace contextRef="#ctx0" brushRef="#br0" timeOffset="127577.8167">13159 7444 0,'0'-18'16,"-36"0"-16,1 18 16,0 0-1,17 18-15,-35 35 16,36-18-16,-1 0 16,18 18-16,0 18 15,0-36-15,0 0 0,18-17 16,-1 0-16,36-1 15,-18-34-15,1-1 16,34-52-16,-52 17 16,0 0-16,-1-53 15,-17 53-15,-17-53 16,-1 36-16,18 17 16,-18-18-16,-35-35 15,36 53-15,17 18 0,-18 0 16,0 17-16,18 36 15,0 17-15,-17 53 16,34 53 0,1-70-16,0 17 15,17 53-15,0-88 16,36 53-16,-36-71 16,0 1-16,18-1 0,0 0 15,-18-35-15,-17 18 16</inkml:trace>
  <inkml:trace contextRef="#ctx0" brushRef="#br0" timeOffset="128045.2916">13688 7144 0,'-18'17'16,"1"19"0,-1 52-16,0-35 15,18 0-15,-17 53 16,34-54-16,1-16 0,0-1 16,-1-17-16,54 17 15,-54-35-15,1 0 16,0-18-16,-1 1 0,1-19 15,-18 19 1,-18-1-16,18 36 16,0-1-1,18 19-15,0-1 0,17-17 16,18 34 0,0-34-16,35 0 15,-53-18-15,53-36 16,-70 19-16,17-36 15,-35 18-15,0-1 16,-17 1-16,-19 0 0,-17-36 16,18 36-16,-18-18 15,36 35-15,17-17 16,0 18-16,17-1 16</inkml:trace>
  <inkml:trace contextRef="#ctx0" brushRef="#br0" timeOffset="128306.9306">14288 6862 0,'17'0'32,"18"-18"-17,1 18-15,-1-18 16,18 18-16,-18 0 0,-17 0 16</inkml:trace>
  <inkml:trace contextRef="#ctx0" brushRef="#br0" timeOffset="128487.3518">14411 6914 0,'-18'36'16,"18"17"-16,0-18 16,0 18-16,0-18 15,18-17-15,-18-1 16,18 1-16,17 0 0,0-1 15,0 1-15,1-18 16</inkml:trace>
  <inkml:trace contextRef="#ctx0" brushRef="#br0" timeOffset="128741.4157">14605 6932 0,'18'0'16,"-1"18"-16,1-1 16,0 19-1,-1-19-15,-17 19 16,-17-19-16,17 18 16,-18-17-16,0 0 15,18-1-15,18-17 16,35 0-1,-36-17-15,36-1 16,-35 18-16</inkml:trace>
  <inkml:trace contextRef="#ctx0" brushRef="#br0" timeOffset="129352.0461">14834 6791 0,'0'-18'15,"18"18"1,0 0-16,17 0 16,0 0-1,-17-17-15,-1 17 0,1 0 16,-18 17 31,0 1-32,0 0 1,0-1-16,0 19 16,0-19-16,0 18 15,0-17-15,18 17 0,-18 36 16,17-36-16,-17 36 15,0-54-15,0 19 16,0-19-16,18 1 0,-18 0 16,0-1-16,-18-17 15,18-17 1,-17 17-16,-1 0 16,-17-18-1,17 0-15,1 18 0,-1 0 16,0 0-16,1 0 15</inkml:trace>
  <inkml:trace contextRef="#ctx0" brushRef="#br0" timeOffset="129703.4975">15363 7303 0,'18'0'15,"0"17"-15,35-17 16,-36 0-16,54 0 16,-36 0-16,18-17 15,-35 17-15,-18-18 16</inkml:trace>
  <inkml:trace contextRef="#ctx0" brushRef="#br0" timeOffset="129831.1639">15505 7444 0,'70'0'16,"-17"0"-1,-18-18-15,1 0 0,-19 18 16</inkml:trace>
  <inkml:trace contextRef="#ctx0" brushRef="#br0" timeOffset="130308.787">16387 6720 0,'-18'18'16,"18"17"-16,0 54 16,0-54-16,18 18 0,-18-18 15,35 53 1,18-17-16,-36-36 0,-17 0 16,18 1-1</inkml:trace>
  <inkml:trace contextRef="#ctx0" brushRef="#br0" timeOffset="130476.0533">16263 7303 0,'18'0'0,"35"0"16,0 0-16,70 0 16,-52-18-16,87-17 15,-69 17-15,34-17 16,-88 35-16,1 0 15</inkml:trace>
  <inkml:trace contextRef="#ctx0" brushRef="#br0" timeOffset="131077.7839">16528 7567 0,'0'18'16,"0"70"-16,0-18 15,0-52-15,0 35 16,0-71 15,0-17-15,17-18-16,1 18 15,17 0-15,-17 17 16,-1 18 0,1 0-16,-18 35 15,18-17-15,-18 35 16,17-36-16,-17 1 16,18 0-16,0-18 15,-1 0-15,19-18 16,-19 0-16,19-17 15,-19 18-15,36-1 16,-18 18-16,18 0 16,-17 0-16,16 53 15,-52-36-15,18 54 16,-18-53 0,0 17-16,0-17 15,-18-18 1</inkml:trace>
  <inkml:trace contextRef="#ctx0" brushRef="#br0" timeOffset="131716.2703">17868 7197 0,'-35'-18'16,"0"36"-16,-1 17 15,1 36 1,0 17-16,35-53 0,0 36 16,17-54-16,1 1 15,0-1-15,17-17 0,36-35 16,-54 0 0,36-53-16,-35 35 15,-1-53-15,-17 53 16,-17-53-16,-1 53 15,-35-35-15,36 53 16,-1 17 0,0 1-16,1 34 0,17 18 15,0 71 1,17 35-16,1-70 0,35 35 16,-18-53-16,18 0 15,-18-36-15,54 36 16,-54-35-16,-18-18 15</inkml:trace>
  <inkml:trace contextRef="#ctx0" brushRef="#br0" timeOffset="132038.0043">18292 6897 0,'52'0'16,"54"0"-16,-53 0 15,0 17 1,-18 1-16,-17 17 0,0 36 16,-18-36-16,-18 53 15,0-52-15,-17 52 16,35-53-16,0 18 15,0-35-15,35 35 16,-17-36-16,35 1 16,-35-18-1,-1 0-15,1 0 0,-36-18 16</inkml:trace>
  <inkml:trace contextRef="#ctx0" brushRef="#br0" timeOffset="132166.4104">18380 7338 0,'0'-18'16,"17"18"-16,19-17 16,-1 17-16,35-18 15,-34 0-15,34 1 16,-34-1-16,-19 0 16</inkml:trace>
  <inkml:trace contextRef="#ctx0" brushRef="#br0" timeOffset="132361.717">18785 6720 0,'0'-17'0,"18"17"15,17-18-15,18 1 16,-17 17-1,-19-18-15,1 18 16</inkml:trace>
  <inkml:trace contextRef="#ctx0" brushRef="#br0" timeOffset="132527.7332">18838 6720 0,'0'71'16,"18"0"-1,0-36-15,-1 18 16,1-36-16,0 1 0,-1-18 16,18 18-1,-35-36-15,18 0 16</inkml:trace>
  <inkml:trace contextRef="#ctx0" brushRef="#br0" timeOffset="132755.1509">19032 6720 0,'18'18'0,"0"0"15,-18-1-15,17 1 16,-17 0-16,0-1 16,0 1-16,0 0 0,0-1 15,0 1-15,0-1 16,18-17-16,0 0 15,34 0-15,1 0 16,-35-17-16,0-1 16</inkml:trace>
  <inkml:trace contextRef="#ctx0" brushRef="#br0" timeOffset="133184.8363">19279 6615 0,'18'-18'31,"0"18"-31,17 18 15,-17-18-15,-1 17 16,1-17 0,-18 36-1,0-19-15,17 1 0,-17 17 16,18 18-16,-18-18 16,18 18-16,-18-18 15,17 18 1,-17-35-16,0 0 15,0-1-15,-17-17 16,-1 0-16,0-17 16,1 17-1,-1-18-15,1 18 0,-1 0 16</inkml:trace>
  <inkml:trace contextRef="#ctx0" brushRef="#br0" timeOffset="134475.7999">19914 6879 0,'18'18'15,"-18"17"-15,0 71 16,0-53-16,0 0 0,0 17 15,-18 36-15,18-71 16,-17 36 0,17-53-16,0-36 31,-18-35-31,18 18 16,0-53-1,18 35-15,-1-53 16,1 53-16,17-53 15,-17 71-15,17-18 16,-17 53-16,-1 0 16,1 53-1,-18-18-15,18 71 16,-18-36-16,17-17 0,-17 18 16,36 35-16,-19-53 15,19 35-15,-36-53 16,17 0-16,1-17 0</inkml:trace>
  <inkml:trace contextRef="#ctx0" brushRef="#br0" timeOffset="134629.943">19985 7267 0,'18'0'15,"17"0"-15,-18 0 16,19 0-16,-19-17 16,1 17-16,17 0 0</inkml:trace>
  <inkml:trace contextRef="#ctx0" brushRef="#br0" timeOffset="134903.8074">20267 6685 0,'18'0'31,"17"0"-16,0-17-15,1-1 16,-19 18-16,18-18 16,-52 18 15</inkml:trace>
  <inkml:trace contextRef="#ctx0" brushRef="#br0" timeOffset="135070.1509">20338 6720 0,'0'53'16,"0"0"-1,0-17-15,0 16 16,0-34-16,0 17 16,17-17-16,1 0 15,0-18-15,17 0 16,-18 0-16,19-36 16,-19 19-1</inkml:trace>
  <inkml:trace contextRef="#ctx0" brushRef="#br0" timeOffset="135302.8984">20620 6738 0,'0'53'16,"0"-18"-16,0 18 15,18-35 1,-1 17-16</inkml:trace>
  <inkml:trace contextRef="#ctx0" brushRef="#br0" timeOffset="135638.7625">20708 6668 0,'18'0'0,"-1"-18"16,1 18-16,17 0 15,-17 0 1,0 0 0,-18 18-16,17-1 0,-17 18 15,0 1-15,0 34 16,18-34-16,-18 16 16,0-34-1,17 0-15,-17-1 16,-17-17 15,-1-17-15,18-1-16,-17 0 15</inkml:trace>
  <inkml:trace contextRef="#ctx0" brushRef="#br0" timeOffset="136277.3963">21026 6491 0,'17'0'47,"1"0"-47,-1 0 15,1 0-15,17-18 16,-17 18-16,35 0 15,-18-17-15,1 17 16,-1-18-16,-18 18 16,1 0-16,-36 0 15</inkml:trace>
  <inkml:trace contextRef="#ctx0" brushRef="#br0" timeOffset="136432.1477">21237 6491 0,'0'53'16,"0"0"-1,18 18 1,0-19-16,-18-16 0,17 17 16,1-36-1</inkml:trace>
  <inkml:trace contextRef="#ctx0" brushRef="#br0" timeOffset="137660.1051">13282 9119 0,'0'-17'16,"0"-1"-16,0 0 15,-18 1 1,1 17-16,-18 17 16,-1 19-16,-17 17 15,18 0-15,17-18 16,1 0-16,-1 0 0,18 1 16,0-1-1,18-17-15,35-18 16,17-18-16,-34-17 15,16-36 1,-34 18-16,0-53 16,-18 53-16,0 0 0,-18 1 0,-17-72 15,17 71 1,-35-35-16,18 70 16,17 1-16,1-1 0,-1 53 15,18-17-15,0 35 16,35 88-1,-17-53-15,53 36 16,-19-71-16,-16 0 0,17-18 16,35 35-16,-53-34 15,0-19-15,1 1 0,-1-18 16</inkml:trace>
  <inkml:trace contextRef="#ctx0" brushRef="#br0" timeOffset="138862.9087">13794 8767 0,'-18'-53'0,"18"35"15,0 36 1,0 70 0,18-18-16,17 71 15,-35-52-15,18-36 0,-1 17 16,18 36 0,-35-71-16,0-17 0,0 17 15,0-52 1,-17-36-1,17 17-15,17-17 16,19 36-16,-19-1 16,54 18-16,-36 18 15,0-18-15,-17 17 16,17 19-16,-35-19 0,18 36 16,-36-35-16,-17 0 15,17-1-15,-52-17 16,52 0-16,-17-17 15,17-1-15,1 0 0,17-17 16,0 0-16</inkml:trace>
  <inkml:trace contextRef="#ctx0" brushRef="#br0" timeOffset="139051.2693">14182 8643 0,'17'-18'0,"1"18"0,17-17 15,18-1-15,18 1 16,-36 17 0,-17 0-16</inkml:trace>
  <inkml:trace contextRef="#ctx0" brushRef="#br0" timeOffset="139207.4791">14323 8661 0,'17'70'15,"-17"-34"-15,18-1 0,0 35 16,-1-34 0,1-1-1,17 0 1,-17-35-16</inkml:trace>
  <inkml:trace contextRef="#ctx0" brushRef="#br0" timeOffset="139468.6676">14587 8678 0,'18'18'15,"-18"0"-15,18-1 16,-1 1-16,-17 0 0,18-1 16,-18 1-16,-18-1 0,18 1 15,-17 0 1,17-1-16,0 1 16,17-18-16,1 18 15,17-18-15,-17-18 16,17 0-16,-17 18 15</inkml:trace>
  <inkml:trace contextRef="#ctx0" brushRef="#br0" timeOffset="140020.037">14870 8573 0,'17'-18'32,"1"18"-32,17 0 15,-17 0-15,35 0 16,-18 0-16,-17 0 0,-1 0 16,19 18-1,-19-18-15,1 0 0,-18 17 16,0 1-16,0 35 15,0-18-15,0 18 16,0 0-16,0 17 16,0-34-16,17 17 15,-17-36-15,0 18 16,-17-35 15,-18-17-15,-1-1-1,1 1-15,17 17 0,1-18 16,-1 18-16,18 18 16,18-1-1</inkml:trace>
  <inkml:trace contextRef="#ctx0" brushRef="#br0" timeOffset="140597.9541">15381 9066 0,'35'0'16,"1"18"0,17-18-1,0 18-15,-18-18 16,-18 17-16</inkml:trace>
  <inkml:trace contextRef="#ctx0" brushRef="#br0" timeOffset="140730.2245">15469 9208 0,'36'17'15,"-19"-17"-15,1 0 16,17 0-16,-17 0 15,-1 0 1</inkml:trace>
  <inkml:trace contextRef="#ctx0" brushRef="#br0" timeOffset="141197.4505">16281 8537 0,'17'0'16,"-17"18"-16,0 17 0,18 53 15,-18 18 1,18 18 0,-1-89-16,1 18 0,0 17 15,-1-34-15,-17-19 16</inkml:trace>
  <inkml:trace contextRef="#ctx0" brushRef="#br0" timeOffset="141370.3075">16157 9155 0,'18'0'16,"0"0"0,17 17-16,18-17 15,0 0-15,0 0 0,17-17 0,1 17 16,-1-18-16,1 0 15,17 18-15,-53 0 16,-17 0-16,0 0 0,-36 18 16</inkml:trace>
  <inkml:trace contextRef="#ctx0" brushRef="#br0" timeOffset="141822.0672">16422 9472 0,'0'53'16,"0"0"-1,-18-18 1,18-17 0,0-36-16,18-17 15,-1 0-15,19-18 16,-19 17-16,1 19 0,-18-1 15,18 1-15,-18-1 16,17 18-16,1 0 0,-18 18 16,0 34-1,0 1-15,0-35 16,0 0-16,0-1 16,18-17-1,-1-35 1,1 17-16,35-17 15,-36 17-15,19 1 16,-19 17-16,1 17 16,-18 1-16,18 35 15,-1-35-15,1 17 16,-18-17-16,18-1 0,-1 1 31,-17-36-15</inkml:trace>
  <inkml:trace contextRef="#ctx0" brushRef="#br0" timeOffset="142427.471">17374 9137 0,'0'88'15,"-17"0"1,17-17 0,0-53-16,17-18 15,1-53 1,0 17-16,-1-34 16,-17 17-16,36-18 15,-19 36-15,1 0 16,-1 35-16,1-18 15,-18 36-15,0 52 16,0-34-16,0 17 16,0-18-16,0 18 15,0 17-15,0-34 16,18 16-16,-1-52 16,-17 18-16</inkml:trace>
  <inkml:trace contextRef="#ctx0" brushRef="#br0" timeOffset="142883.6956">17745 9296 0,'17'88'16,"-17"18"-1,0-36 1,36 89-16,-19-106 16,1 0-1,0-35-15,-18-36 16,-18-53-1,18 36-15,-18-71 16,1 53-16,17-70 16,-18 52-16,36-70 15,-18 88-15,35 0 16,0 36-16,0 34 16,-17 1-16,-18 53 15,0-36-15,-18 35 16,18-52-16,-35 35 15,18-35 1,-19-1-16</inkml:trace>
  <inkml:trace contextRef="#ctx0" brushRef="#br0" timeOffset="143016.49">18150 9349 0,'-17'0'16,"-1"0"0</inkml:trace>
  <inkml:trace contextRef="#ctx0" brushRef="#br0" timeOffset="144896.8289">18538 9031 0,'0'-53'15,"-17"0"1,17 36-16,-53 17 15,35 0-15,-35 35 16,36 0-16,-1 0 16,0-17-16,18 17 0,0 1 15,36 34-15,-19-52 16,36 35-16,-17-36 16,16 19-1,-34-19-15,0-17 0,-18 18 16,0 0-1,-18-18-15,-52 17 16,52-17-16,-53 18 16,36-18-1,17 0-15</inkml:trace>
  <inkml:trace contextRef="#ctx0" brushRef="#br0" timeOffset="145252.4521">18733 9102 0,'-18'0'0,"18"35"16,0-17-16,0 52 16,0-35-16,18 18 15,-1-17 1,18-1-16,1-35 15,-1 0-15,-17 0 16,17-35-16,-35-1 16,18-17-1,-18 18-15,-18-18 16,18 36-16,0-1 16,-18 0-16,18 1 0,-17 17 15,17 35-15,0-17 16,0 35-16,17-18 15,1-18-15,17 36 16,-17-35-16,35 0 16</inkml:trace>
  <inkml:trace contextRef="#ctx0" brushRef="#br0" timeOffset="145680.2826">19068 9172 0,'0'71'16,"0"-18"0,0-36-1,17 1 1,-17-36 0,0-17-16,0 17 15,0 1-15,0-18 0,0 17 16,0 0-16,18 1 15,0 34 1,-18 1-16,17 17 16,-17-17-16,0-1 15,18 1-15,-18 0 16,17-18 0,1 0-1,0-36-15,-1 19 16,1-1-16,0 18 0,-1-17 15,19-1 1,-19 18-16,1 18 0,0-1 16,-18 36-1,17-18-15,-17 18 16,18-35-16,-18 17 16,17-35-16</inkml:trace>
  <inkml:trace contextRef="#ctx0" brushRef="#br0" timeOffset="150147.0075">19791 8537 0,'-35'18'16,"17"35"-16,0 0 15,1 17-15,-1 1 16,0 17-16,18 0 0,-17 71 15,17-36 1,17-70-16,19 0 0,34 18 16,1-36-1,-18-35-15</inkml:trace>
  <inkml:trace contextRef="#ctx0" brushRef="#br0" timeOffset="150535.1611">20055 9137 0,'-70'35'0,"17"36"16,35 35 0,54-53-1,34-36 1,-35-17-16,54-35 15,-54 17-15,35-52 16,-52 34-16,0-52 16,-18 35-16,-18-53 15,0 36-15,-17-54 16,0 72-16,0-19 16,-1 71-16,19 18 15,17 70 1,0-35-16,0 17 15,35 54-15,-17-54 0,17-17 16,0 0-16,53 35 16,-35-52-16,18-1 15,-36-35 1,0 0-16</inkml:trace>
  <inkml:trace contextRef="#ctx0" brushRef="#br0" timeOffset="150852.3708">20532 8784 0,'53'0'16,"-36"0"-16,54 0 15,-36 18-15,36-1 16,-36 1-16,-17 35 15,-18-18-15,-36 36 16,19-18 0,-36 35-16,17-35 15,19 17 1,17-34-16,35 17 0,-17-36 16,52 19-1,-34-36-15,16 17 16,-16-17-16,-19-17 15,-17-1-15,0 0 0</inkml:trace>
  <inkml:trace contextRef="#ctx0" brushRef="#br0" timeOffset="150976.1602">20655 9225 0,'53'0'0,"18"-17"16,-1-1-1,-52 0-15</inkml:trace>
  <inkml:trace contextRef="#ctx0" brushRef="#br0" timeOffset="151213.8207">21026 8537 0,'17'0'16,"36"0"-16,0 0 16,-18-17-16,18 17 15,-35-18-15,0 18 16</inkml:trace>
  <inkml:trace contextRef="#ctx0" brushRef="#br0" timeOffset="151391.5039">21096 8590 0,'18'53'15,"-18"-18"-15,17-17 16,-17 17-16,18 1 15,0-1-15,-18-18 0,35 19 16,-17-36-16,17 17 16,-17-34-1</inkml:trace>
  <inkml:trace contextRef="#ctx0" brushRef="#br0" timeOffset="151625.9788">21325 8590 0,'36'0'16,"-19"0"-16,19 35 15,-19-35 1,-17 18-16,0 35 16,-17-18-16,-1-17 15,0 17-15,18-17 16,0-1-16,18-17 0,17 0 15,-17 0-15,0 0 16,17 0-16,-18-17 16,1 17-16</inkml:trace>
  <inkml:trace contextRef="#ctx0" brushRef="#br0" timeOffset="151999.0533">21572 8484 0,'36'18'16,"-19"-18"-16,36 18 16,-35-18-1,35 17-15,-36-17 16,1 18-1,-18 0-15,0-1 0,0 36 16,0 18 0,0-54-16,18 19 15,-18-19-15,0 18 16,17-17-16,-17 0 0,0-1 16,0-34-1,-35 17 1,35-18-16,-18 18 0,-17-18 15,17 18 1,1 18-16,-1 0 16</inkml:trace>
  <inkml:trace contextRef="#ctx0" brushRef="#br0" timeOffset="152405.4951">22102 9331 0,'0'35'0,"17"-17"16,-17 0-16,-17 17 15,-1 18 1,0-36-16,-17 1 0,17 0 16,-17-1-16,17-17 15,-34 18-15,34-18 16</inkml:trace>
  <inkml:trace contextRef="#ctx0" brushRef="#br0" timeOffset="153493.7036">22719 9102 0,'-18'-36'16,"1"19"-16,-1-1 15,-17 0-15,-1 18 16,1 18-16,0 17 16,0 18-16,17-17 15,18-1-15,0 0 16,18 0-16,35 18 16,-36-53-16,54 18 15,-36-18-15,18-18 16,-35 1-16,-1-19 15,-17 1-15,-17-18 16,-1 36-16,-17-19 16,17 19-16,0 17 15,18 17-15,0 19 16,18-19-16,35 19 16,-18-19-16,36 18 15,-36-35-15,0 0 16,-17 0-1,-36-35 1,1 18-16,-1-19 16,18 19-1,18 17 1,17 17 0,0 1-16,36 0 15,-18-1-15,17 1 16,-34-1-16,34-17 15,-52 0-15,-36-17 32,0-1-32,1 1 15,-1-1-15,1-17 16,17 17-16,-18 0 0,0 18 16,1 0-1,-1 18-15,-17 35 16,17-18-16,18-17 15,-18 35-15,18-36 16,18 1-16,0-18 16</inkml:trace>
  <inkml:trace contextRef="#ctx0" brushRef="#br0" timeOffset="153640.9523">23336 9208 0,'0'52'16,"36"1"-16,-36-17 16,35-1-16,-18-35 15</inkml:trace>
  <inkml:trace contextRef="#ctx0" brushRef="#br0" timeOffset="153804.6318">23354 8978 0,'-18'-17'15,"18"-1"-15,0 36 16,36 17 0,-19-18-16</inkml:trace>
  <inkml:trace contextRef="#ctx0" brushRef="#br0" timeOffset="154032.8186">23566 9102 0,'-18'17'15,"18"19"1,-18-19-16,36 19 16,0-19-16,17 18 15,-18-17-15,19 0 16,-36-1-16,17 1 15,-34-18 1,-19 18-16,1-18 16,-18 0-1,18 0-15,0 0 16,35-18-16</inkml:trace>
  <inkml:trace contextRef="#ctx0" brushRef="#br0" timeOffset="154194.6026">23813 9119 0,'88'-17'16,"-18"17"0,-34 0-16,-1 0 0,-18 0 15</inkml:trace>
  <inkml:trace contextRef="#ctx0" brushRef="#br0" timeOffset="154328.4489">23813 9260 0,'17'18'16,"1"-18"-16,-1 0 16,54 0-16,-53 0 15,52-18-15,-52 18 16</inkml:trace>
  <inkml:trace contextRef="#ctx0" brushRef="#br0" timeOffset="154784.654">24483 8625 0,'0'71'16,"0"52"-1,17-52-15,19 52 16,-19-70-16,1 0 16,17 0-16,18 18 15,-35-36-15,-1-17 0,1-1 16</inkml:trace>
  <inkml:trace contextRef="#ctx0" brushRef="#br0" timeOffset="155334.4204">25224 9349 0,'-18'35'16,"18"-17"-16,-35 17 16,35 0-16,-36-17 15,36-1-15,-35 1 16,0-18-16</inkml:trace>
  <inkml:trace contextRef="#ctx0" brushRef="#br0" timeOffset="156491.2664">25735 8467 0,'0'35'15,"0"0"-15,0 36 16,0-1-16,18 19 16,-18-1-16,17 70 0,1-69 15,0 34-15,-18-70 16,17 0-16,1-35 15,0-18 1,-1 0-16</inkml:trace>
  <inkml:trace contextRef="#ctx0" brushRef="#br0" timeOffset="156680.2724">25929 8996 0,'-53'17'15,"0"1"1,18 0-16,35-1 0,0 1 16,35 35-1,36-18 1,17 1-16,-53-19 16,36 1-1</inkml:trace>
  <inkml:trace contextRef="#ctx0" brushRef="#br0" timeOffset="156993.2596">26106 9172 0,'17'18'16,"1"-18"-1,-1 0-15,36 0 16,-35-18-16,35-17 15,-53 17-15,18 1 0,-18-1 16,0 0-16,-18-17 16,0 17-16,-17 18 15,17 0-15,-17 0 0,0 18 16,0 17-16,35-17 16,-18 35-16,36-18 15,34 1-15,-16-19 16,52 18-1,-35-35-15,-18 0 0,0 0 16,1 0-16,-19 0 16</inkml:trace>
  <inkml:trace contextRef="#ctx0" brushRef="#br0" timeOffset="157364.532">26441 9225 0,'35'0'16,"-17"0"0,35-17-16,-36-1 15,18-17-15,-35 17 16,0 0-1,-17 1-15,-18-1 16,17 0-16,-35 18 16,35 0-16,-17 18 15,17-18-15,18 53 16,18-35-16,17 35 16,1-36-16,34 18 15,-35-17-15,36 0 16,-53-18-16,-1 0 15,1 0-15,-18-18 16,0 0-16</inkml:trace>
  <inkml:trace contextRef="#ctx0" brushRef="#br0" timeOffset="157681.5209">26688 9243 0,'0'35'16,"0"0"-16,17 71 15,19 0-15,-19-53 0,18 17 16,-35-52-1,18 17-15,-18-52 16,-18-36 0,18 18-16,-35-54 15,35 36-15,-17-52 16,17 52-16,0-53 16,17 71-16,18-36 15,1 53-15,17 18 16,-36 18-16,1 35 15,-18-35-15,0 17 16,-18 0-16,1-17 0,-1-1 16,-17 1-1,17 0-15,0-18 0,1 0 16,34 0 0</inkml:trace>
  <inkml:trace contextRef="#ctx0" brushRef="#br0" timeOffset="158259.3844">27129 9137 0,'-18'0'0,"-17"53"15,17-35-15,18 52 16,0-52-16,18 35 15,-1-36-15,36 1 16,-17-18-16,-1-18 16,-18 1-16,19-19 15,-19 1-15,19-35 16,-36 17-16,0 0 16,0 0-16,-36-53 15,19 53-15,-19-70 16,19 87-16,-36-17 15,35 53-15,1 18 0,-1 0 16,18 35-16,0 52 16,0-52-16,35 71 15,1-71-15,16 53 16,-16-71-16,34 35 16,-34-52-16,-1-18 15,-35-18 1,17 1-16,-17-1 0,0 0 15,-17-34 1,17 16-16,-18 19 16,36 17-1,-1 17-15,1 1 16,17 17 0,-17-17-16,17 17 0,-17-35 15,-18-18 1,-18-17-1,1-18 1,-1 36-16,-17-36 16,35 17-16,0 19 15</inkml:trace>
  <inkml:trace contextRef="#ctx0" brushRef="#br0" timeOffset="158622.4717">27640 9313 0,'0'-17'16,"0"-1"-1,0 0-15,0 1 16,18-1 0,-1 1-16,19 17 0,-36-18 15,17 18 1,-17 18-1,0-1 1,0 1 0,18-18-1,0 17 1,-1-17-16,1 0 16,0 0-16,-18 18 31,17-18-31,-17 18 15,18-1 1,-18 1-16,17-18 16</inkml:trace>
  <inkml:trace contextRef="#ctx0" brushRef="#br0" timeOffset="158905.1633">28063 9172 0,'-17'0'0,"-1"18"16,18 0-16,-17 17 16,34 0-16,1 0 15,-18-17-15,35 17 16,-17-17-1,-36-18 17,0 0-32,-17 18 15,18-18-15,-1 0 16</inkml:trace>
  <inkml:trace contextRef="#ctx0" brushRef="#br0" timeOffset="159116.4418">28363 9049 0,'53'-18'15,"-17"18"-15,16 0 16,-34 0-16</inkml:trace>
  <inkml:trace contextRef="#ctx0" brushRef="#br0" timeOffset="159244.115">28434 9155 0,'0'35'16,"18"-35"-16,34 0 15,-34 0 1,35 0-16,-35-18 0,17 1 16</inkml:trace>
  <inkml:trace contextRef="#ctx0" brushRef="#br0" timeOffset="159478.6662">28769 8696 0,'53'0'16,"53"0"0,-53 0-16,88 0 15,-88 0-15,17 0 0,-34 0 16,-1-18-16,-18 18 15,-34 0-15</inkml:trace>
  <inkml:trace contextRef="#ctx0" brushRef="#br0" timeOffset="159627.7369">29069 8855 0,'0'88'15,"18"-35"-15,-18 35 16,17-53-1,1 36-15,-18-53 0,0-1 16,0 1-16,17-1 16</inkml:trace>
  <inkml:trace contextRef="#ctx0" brushRef="#br0" timeOffset="160340.566">29298 9172 0,'-17'0'16,"17"-17"-1,0-1 1,0 0-16,0 1 0,0-1 16,17 0-16,-17-17 15,18 17-15,-18 1 0,17 17 16,1 0-16,17-18 15,-17 36 1,17-18 0,-17 0-1,-18 17 1,0 1 0,0 0-1,0-1-15,0 19 16,0-19-16,0 19 15,0-19-15,-18-17 16,18 18 0,18-18-16,0 0 15,-1 0-15,1-35 16,0 35-16,-1-18 16,-17 0-16,0 1 15,0-1 1,0 36 15,0-1-15,35 1-1,-35 0-15,18-18 16,0 0-16,17 0 16,-17 0-16,-1 0 15,1-18-15,-18 0 16,0 1-16,-18-1 31,1 0-31,-1 18 0,0 18 16,1 0-16,34 35 15,1-18-15,53 0 16,-19 0-16,37-17 16,-54-18-16,35 0 15,-52 0-15,0-18 16,-1 1-16</inkml:trace>
  <inkml:trace contextRef="#ctx0" brushRef="#br0" timeOffset="160729.2539">29951 8502 0,'35'-35'16,"-35"17"-16,18 0 0,-1 18 15,19 18-15,-1 0 0,0 17 16,1 18-16,16 0 16,1 35-16,36 53 0,-37-53 15,1 0-15,0 71 16,-53-88-16,-17 52 16,-1-70-16,-70 18 15,53-36-15,-18-17 16,-53 17-16,53-17 15,18-18-15,-1 17 16</inkml:trace>
  <inkml:trace contextRef="#ctx0" brushRef="#br1" timeOffset="169404.0648">25682 9719 0,'0'-18'0,"18"18"16,0 0-1,-1 0 1,-17-17 0,18 17 109,-1 0-110,1 0 17,0 0-17,-1 0 1,1 0-1,0 0 1,-1 0-16,1 0 16,0 17-1,-1-17-15,1 0 16,-1 0-16,19 0 16,-19 0-16,1 0 15,0 0-15,-1 0 0,36-17 16,-35 17-1,-1 0-15,1 0 16,35 0-16,-35 0 16,35 0-16,-36 0 15,36 0-15,-18 0 16,18 0 0,-35 0-16,35 0 15,-18 17-15,18-17 16,-18 0-16,36 0 15,-18 0-15,35 0 16,-53 0-16,71 0 16,-53 0-16,53 0 15,-53 0-15,53 18 16,-53-18-16,52 0 16,-52 0-16,71 0 15,-71 0-15,53 18 16,-36-18-1,71 0-15,18 0 16,35 0 0,18 0-1,-107 0-15,90 0 16,-19 0-16,-17 17 16,35 1-1,-53 0 1,-88-18-16,0 0 0,0 17 15,-18-17-15,18 0 0,17-17 16,-52 17-16,35-18 16,-53 0-1,-18 1 1</inkml:trace>
  <inkml:trace contextRef="#ctx0" brushRef="#br1" timeOffset="170989.2699">17410 9772 0,'17'0'62,"19"0"-46,-19 0-16,1-18 15,17 18-15,53 0 16,-35 0-16,88 0 16,-53 0-16,1-17 15,-1 17-15,35 0 0,-17 0 0,141 0 16,-123 0-16,105-18 16,-123 18-1,0 0-15,35-18 16,-71 18-1,-34 0-15,16 0 0</inkml:trace>
  <inkml:trace contextRef="#ctx0" brushRef="#br1" timeOffset="178320.0201">22595 9772 0,'-17'0'0,"34"0"47,1 0-47,17 0 16,-17-18-16,70 18 15,-17 0-15,-1 0 16,18 0-16,18 0 0,124-17 16,-107 17-16,142 0 15,-124 0-15,-18 0 16,-17 17-16,-18-17 0,53 18 16,-105 0-1,34-1-15</inkml:trace>
  <inkml:trace contextRef="#ctx0" brushRef="#br1" timeOffset="182107.2197">26970 8290 0,'0'0'0,"18"0"0,-36 0 62,0 0-46,18-17 46,36-36-46,-36 35-16,17-17 15,18-36 1,-17 18-16,0 0 0,-1 1 16,19-1-16,-19 0 0,1-18 15,0 18-15,-1 0 0,-17 18 16,35-36-16,-17 36 16,-18 18-16,18-1 15,-18 0-15,0 36 16,-18 17-1</inkml:trace>
  <inkml:trace contextRef="#ctx0" brushRef="#br1" timeOffset="182517.8049">26776 8079 0,'0'17'0,"17"1"16,-17 0-1,0-1-15,0 54 16,0-36-16,0 18 16,18-18-16,17-17 15,-17-1-15,35-17 16,-35 0-16,35-17 15,-36 17-15,36-18 16,-35 18-16,17-17 16</inkml:trace>
  <inkml:trace contextRef="#ctx0" brushRef="#br1" timeOffset="186499.1508">27869 6279 0,'-17'-17'0,"-1"17"16,-35 35-16,36-17 15,-1 17-15,0 0 0,-17 53 16,17-35-16,18 36 16,0-36-16,36 35 15,-1-53 1,18 18-16,-18-35 15,36 17 1,-54-18-16,19 1 0</inkml:trace>
  <inkml:trace contextRef="#ctx0" brushRef="#br1" timeOffset="190859.7935">28169 6526 0,'0'0'0,"0"18"31,0 17-31,0 18 16,0-17-16,0 34 16,0-35-1,-17 18-15,17-35 16,-18 0 0,18-36-1,35-53-15,-17 36 16,17-35-1,1 17-15,-19 17 0,1 19 16,17-36-16,-17 35 16,-1 18-16,19 0 15,-36 18-15,0-1 16,17 19-16,-17-19 0,0 54 16,0-53-16,-17 34 15,17-16-15,0-19 16,0 19-16,0-1 15,0-17-15</inkml:trace>
  <inkml:trace contextRef="#ctx0" brushRef="#br1" timeOffset="192589.3096">28716 6773 0,'18'0'0,"-1"0"31,1 18-15,-18 0-1,0-1-15,0 1 16,0 0-16,-35 17 16,17-18-16,0 1 15,-34 0 1,16-1-16</inkml:trace>
  <inkml:trace contextRef="#ctx0" brushRef="#br1" timeOffset="193272.9563">29016 6156 0,'0'-18'16,"0"36"-16,18-18 15,-18 18 1,35 17-16,-17-17 16,17 34-16,-18-16 15,1-1-15,-18 0 0,18 18 16,-1 0-16,-17 0 0,18 0 15,-18 53 1,0-53-16,-18-18 0,1 36 16,-1-36-16,-17 35 15,0-34-15</inkml:trace>
  <inkml:trace contextRef="#ctx0" brushRef="#br1" timeOffset="218536.3764">28046 7391 0,'0'-18'16,"-18"18"15,1 18-15,-1-1-16,-17 54 16,17-18-16,-17 53 15,35-53-15,-18 70 16,18-88-1,18 71-15,-1-71 16,72 18-16,-54-17 16,35-19-16,-34 1 15,17-18 1,-36 0-16</inkml:trace>
  <inkml:trace contextRef="#ctx0" brushRef="#br1" timeOffset="229749.2721">28628 7549 0,'18'0'16,"-18"18"-16,0 0 31,0 17-31,0 18 15,0-18-15,0 0 16,0 1-16,0 52 16,0-53-16,0 1 15,0-19-15,0 1 16,-18-18-16,18-18 16,-18-17-1,18 0-15,18-1 16,0-34-16,-1 34 15,18-52-15,1 53 16,-1-18 0,0 53-16,1-18 15,-36 36-15,17-18 0,1 53 16,-18 35 0,18-53-16,-18 1 0,0 17 15,0-18 1,17-17-16,-17 35 15,0-36-15,0 1 0,18-1 16,-1-17 0</inkml:trace>
  <inkml:trace contextRef="#ctx0" brushRef="#br1" timeOffset="230479.0387">29492 7938 0,'0'-18'16,"18"18"-16,0 0 31,-1 35-31,1-35 16,-18 53 0,-18-35-16,18-1 0,-17 1 15,-1 0-15,0 17 0,-17 0 16,17-35-16,1 18 15</inkml:trace>
  <inkml:trace contextRef="#ctx0" brushRef="#br1" timeOffset="231256.5974">30215 7461 0,'0'-17'0,"0"34"15,18 1-15,-18 17 16,0 36 0,0-36-16,18 18 0,-18-18 15,0 36-15,0-36 16,0 0-16,17 1 15,-17-19-15,0 1 0,0 0 0,18-1 16</inkml:trace>
  <inkml:trace contextRef="#ctx0" brushRef="#br1" timeOffset="231734.3763">30568 7197 0,'18'0'15,"-1"0"-15,1 35 16,17-17-16,1 35 0,17 35 16,-18-18-16,0 54 15,-17-71-15,17 70 16,-35-70-16,-18 71 16,1-72-16,-18 19 15,-1-18-15,-34 0 16,52-18-16,-53 0 15,36-17-15</inkml:trace>
  <inkml:trace contextRef="#ctx0" brushRef="#br1" timeOffset="243464.8654">29034 7232 0,'17'0'78,"1"0"-62,0-18-1,-1 18-15,1 0 16,-1 0 0,1-17-16,0 17 15,-36 0 1</inkml:trace>
  <inkml:trace contextRef="#ctx0" brushRef="#br1" timeOffset="243752.3508">29016 7250 0,'0'17'16,"0"1"-1,0 0-15,0-1 16,0 1-16,0 17 16,0 0-16,18 1 15,-1-36-15,1 17 16,0-17-16,-1 0 15,1 0-15,-1 0 16,1 0 0,-18-17-16</inkml:trace>
  <inkml:trace contextRef="#ctx0" brushRef="#br1" timeOffset="244062.8115">29245 7285 0,'18'0'15,"17"18"1,-35 17-1,0-18 1,-17 19-16,-1-1 16,18-17-16,0-1 15,18 1 1,-1-18-16,1 0 16,-1 0-16,1 0 15,0 0-15</inkml:trace>
  <inkml:trace contextRef="#ctx0" brushRef="#br1" timeOffset="244642.287">29422 7161 0,'17'0'32,"1"0"-1,-18 18-16,18-18-15,-1 0 16,1 0-16,0 0 16,-1 0-1,1 0 1,-1 0 15,-17 18-31,0-1 16,0 1-1,0 0-15,0 17 16,0-17-16,18-1 0,-18 36 16,0-35-16,18 17 15,-18 0-15,0-17 16,17 0-16,-17-1 16,0 1-1,-17-18 1,17 17-1,-18-17-15,0 0 16,1 0-16,-1 0 16,-17 0-1,17 0-15</inkml:trace>
  <inkml:trace contextRef="#ctx0" brushRef="#br1" timeOffset="245520.9037">28434 5997 0,'18'0'31,"17"0"-31,-18-17 15,1 17-15,17 0 16,-17 0-16,-18-18 0,18 18 16</inkml:trace>
  <inkml:trace contextRef="#ctx0" brushRef="#br1" timeOffset="245720.6987">28434 6068 0,'0'53'16,"0"0"-1,0-18-15,0 0 16,0-17-16,0-1 16,18 1-1,17-18 1,-18 0-16,19-18 15</inkml:trace>
  <inkml:trace contextRef="#ctx0" brushRef="#br1" timeOffset="246154.2509">28593 6068 0,'0'17'16,"17"-17"0,-17 18-16,18 0 15,0-18-15,-18 17 16,0 1 0,0 0-1,-18-18-15,18 17 16,-18-17-16,18 36 15,0-19-15,0 1 16,18-18 15</inkml:trace>
  <inkml:trace contextRef="#ctx0" brushRef="#br1" timeOffset="246516.343">28734 5962 0,'17'-18'15,"1"18"1,0 0-1,-1 18 1,-17 0 0,0 17-1,0-17-15,0-1 0,0 54 16,18-54-16,0 36 16,-18-17-16,17-1 15,-17-18 1,0 1-16,-17-18 15,-1 0 1,0 0 0,-17 0-16</inkml:trace>
  <inkml:trace contextRef="#ctx0" brushRef="#br0" timeOffset="285678.8843">13212 11518 0,'0'0'0,"-36"0"0,-17 0 16,36 18-16,-19-1 16,1 1-16,0 0 0,17 17 15,-17 36-15,17-36 16,18 0-16,0 0 0,18 18 16,17-35-16,36 0 15,-36-36 1,53-17-16,-52-1 15,34-105 1,-52 88-16,-1-70 16,-34 70-16,-19-106 15,19 71-15,-1-18 16,-52-53-16,52 107 16,-17 16-16,17 19 0,0-1 15,18 53 1,0 71-1,18-18-15,17 89 16,1-89-16,-19 0 0,19-17 16,34 34-16,1-34 15,-36-36-15,0-17 16,18 17 0,-35-17-16</inkml:trace>
  <inkml:trace contextRef="#ctx0" brushRef="#br0" timeOffset="286156.7476">13441 10989 0,'0'-18'0,"-18"1"15,36 17-15,35 0 16,0-18-16,17 18 15,-17 18-15,71 17 16,-89-17-16,35 35 16,-34-18-16,-1 18 15,-35-18-15,-18-17 0,-17 70 16,-18 0 0,18-53-16,17 18 0,1 35 15,17-52 1,17-19-16,1 19 0,17-1 15,0-17-15,36-1 16,-36-17-16,1 0 0,-1 0 16,18 0-16,-53-17 15,17 17-15,-17-18 0,-17 0 16</inkml:trace>
  <inkml:trace contextRef="#ctx0" brushRef="#br0" timeOffset="286328.2226">13670 11412 0,'18'-17'15,"17"17"-15,-17 0 16,35 0 0,0 0-16,-18 0 0,53 0 15,-53 0-15,36 0 16</inkml:trace>
  <inkml:trace contextRef="#ctx0" brushRef="#br0" timeOffset="288175.1685">14270 10636 0,'18'0'15,"-1"0"-15,36 0 16,-35 0-16,-1-17 16,1 17-16,0 0 15,-36 0 17,0 0-32</inkml:trace>
  <inkml:trace contextRef="#ctx0" brushRef="#br0" timeOffset="288331.5232">14305 10689 0,'0'53'0,"0"0"16,0 18-1,0-36-15,18 0 0,-1 0 16,1-17-16,0 0 0,-1-1 16,1 1-16,17-18 15,-17-18 1,0 1-16</inkml:trace>
  <inkml:trace contextRef="#ctx0" brushRef="#br0" timeOffset="288508.814">14605 10777 0,'0'53'16,"-18"0"-1,18-18-15,18-17 16,0 0 0,-1-1-16,1-17 0,0-17 15</inkml:trace>
  <inkml:trace contextRef="#ctx0" brushRef="#br0" timeOffset="288792.6192">14728 10672 0,'18'-18'16,"0"18"-16,-1 0 0,19-18 15,-19 18 1,19 36-16,-36-19 16,35 54-16,-35-36 15,18 53-15,-1-35 16,-17 18-16,18-36 15,-18 0 1,17-17-16,-34-18 16,17-18-1,-35-17 1,17 17 0</inkml:trace>
  <inkml:trace contextRef="#ctx0" brushRef="#br0" timeOffset="289321.3315">15363 11148 0,'18'0'15,"17"0"-15,-17 0 16,17 0-16,1-18 16,17 1-16,-18 17 15,-18-18-15</inkml:trace>
  <inkml:trace contextRef="#ctx0" brushRef="#br0" timeOffset="289487.1611">15434 11324 0,'35'18'15,"1"-18"-15,-19 0 16,54-18-16,-54 18 15,36 0 1</inkml:trace>
  <inkml:trace contextRef="#ctx0" brushRef="#br0" timeOffset="290579.3896">16457 10918 0,'-18'18'15,"1"0"-15,17 88 16,0-53-16,0 105 16,17-70-16,-17 71 15,18-88-15,17 52 16,-17-87-16,35 16 15,-18-34-15,18-18 16,-18-18 0,1-17-16,-19 0 0,1 0 15,0-36-15,-1 53 16,-17 1-16,18 17 16,0 35-1,-1 0-15,18 18 16,-17-17-16,35 16 15,-18-34-15,1-18 0,16 0 16,-16 0-16,-19-18 16,1-52-16,-18 35 15,0-18-15,-18 0 16,-17-35-16,0-18 16,17 53-16,18 0 15,0 18-15,0-1 16</inkml:trace>
  <inkml:trace contextRef="#ctx0" brushRef="#br0" timeOffset="290772.3822">17286 10760 0,'18'0'16,"35"0"0,-18 0-16,18-18 15,-35 18-15</inkml:trace>
  <inkml:trace contextRef="#ctx0" brushRef="#br0" timeOffset="290955.8586">17357 10954 0,'0'70'15,"17"-17"1,1-35-16,-18 0 0,18-1 0,-1-17 16,1 0-16,17 18 15,-17-18-15,-1-18 16,1 1-16</inkml:trace>
  <inkml:trace contextRef="#ctx0" brushRef="#br0" timeOffset="291261.6357">17604 10866 0,'35'0'16,"-17"0"-16,17 0 15,-35 17 1,35 18-16,-35-17 16,0 17-16,0-17 15,0 0-15,-18-1 16,18 1 0,-17-18-16,17 18 31,17-18-31,1 0 15,0 17 1,-1-17-16,19 0 16,-19 0-16</inkml:trace>
  <inkml:trace contextRef="#ctx0" brushRef="#br0" timeOffset="291668.1405">17851 10760 0,'17'0'16,"18"0"-1,1 0 1,-1 0-1,-17 0-15,-1 0 16,1 17-16,0 1 0,-18 17 16,17-17-1,-17 0-15,0 17 0,0-18 16,18 19-16,0 17 16,-18-18-16,17-17 0,-17 17 15,18 0-15,-18-17 16,0-1-16,0 1 15,-18-18-15,1 0 16,-1 0-16,0 0 16,1 0-16,-1-18 0,18 1 15,-18-1 1,36 18-16,-18-17 16</inkml:trace>
  <inkml:trace contextRef="#ctx0" brushRef="#br0" timeOffset="291964.4246">18292 10672 0,'17'0'16,"1"0"-1,17 0 1,0 0-16,-17 0 0,35 0 16,0-18-16,-18 18 15,-17 0-15,-36 0 16</inkml:trace>
  <inkml:trace contextRef="#ctx0" brushRef="#br0" timeOffset="292130.7454">18486 10724 0,'17'36'15,"-17"17"1,18-18-16,-18-17 15,17 34 1,-17-34-16,0 0 0,0-1 16</inkml:trace>
  <inkml:trace contextRef="#ctx0" brushRef="#br0" timeOffset="293396.475">19473 11430 0,'0'-18'15,"-17"18"-15,-19 0 16,19 0 0,-1 0-16,-35 53 15,18-17-15,0 34 16,17-35-16,18 36 16,0-36-16,35 18 15,-17-53-15,53 0 16,-36-17-16,35-54 15,-52 36-15,17-71 16,-17 53-16,-18-71 16,0 72-16,-18-72 15,18 71-15,-17 18 16,-1 0-16,0 17 0,1 18 16,-1 53-1,18 70-15,0-52 16,18 70-16,17-70 15,-17-1-15,52 36 16,-35-71-16,1 1 0,17-1 16,-18-18-1,-17-17-15</inkml:trace>
  <inkml:trace contextRef="#ctx0" brushRef="#br0" timeOffset="293686.1364">19826 11042 0,'53'-18'15,"0"36"1,18 17 0,17 1-16,-53-1 15,0 18-15,-35-36 16,-17 72-1,-1-54-15,-17 53 0,17-35 16,18 0 0,0-18-16,0-17 0,35-1 15,1 1 1,-19-18-16,19-18 16,-19 18-16,-34-17 15</inkml:trace>
  <inkml:trace contextRef="#ctx0" brushRef="#br0" timeOffset="293814.4679">19879 11483 0,'35'0'0,"1"0"15,-1 0-15,0 0 0,71-18 16,-53 1-16,53-1 16,-71 0-1,0 1-15</inkml:trace>
  <inkml:trace contextRef="#ctx0" brushRef="#br0" timeOffset="294203.9265">20355 10636 0,'0'0'0,"18"0"0,0 0 15,17 0 1,0 0-16,18 0 16,-18 0-16,1 0 15,-19 0-15</inkml:trace>
  <inkml:trace contextRef="#ctx0" brushRef="#br0" timeOffset="294353.2013">20443 10724 0,'0'89'16,"0"-19"0,18 1-1,17-36 1,-35-17-16,36-1 15,-1-17-15,-17-17 16</inkml:trace>
  <inkml:trace contextRef="#ctx0" brushRef="#br0" timeOffset="294870.6797">20638 10742 0,'0'18'0,"17"-18"15,1 0-15,17 0 16,-17 0-16,17 0 16,-17 0-1,-1-18-15,-17 36 78,18-18-62,-18 17 31,0 1-31,0 0-16,-18-1 15,1 19 1,17-19-16,-18 1 15,0-1-15,18 1 0,-17-18 16,17 18-16,-18-18 16,36 0 15,-1 17-15,1-17-16,-18 18 15,35-18 1,-17 0-16,0 0 15,-1 0-15,1 0 16,-18-18 0</inkml:trace>
  <inkml:trace contextRef="#ctx0" brushRef="#br0" timeOffset="295454.8422">20937 10707 0,'18'-18'16,"-18"1"-16,18 17 15,-1 0 1,1 0 15,-18 17-15,18-17-16,-18 53 16,0-35-16,0 17 15,17 0-15,-17 1 0,0 16 16,0-16-1,0-1-15,18-17 0,-18 17 16,0-17 0,-18-18-16,1 0 31,-19 0-31,19 0 16,-19 0-1,19 0-15,-1 0 16,0 0-16</inkml:trace>
  <inkml:trace contextRef="#ctx0" brushRef="#br0" timeOffset="296116.4518">21449 11377 0,'18'0'16,"-18"-18"-16,70 1 16,-35 17-16,18-18 0,18 18 15,52-35-15,-52 35 16,-18-18-16,0 1 0,35-1 16,-70 18-1,-1-18-15,-17 1 16,-17-1-1,-1 18-15,0-18 0,1 18 16,17-17 0,-18 17-16,18-18 0,0 36 15,0-1-15,-18 19 16,1 34-16,-1-17 16,-35 53-16,36-71 15,-36 36-15,35-36 16,-17 0-16,17-35 15,-17 0 1,17-17-16</inkml:trace>
  <inkml:trace contextRef="#ctx0" brushRef="#br0" timeOffset="296301.6496">21678 11148 0,'35'53'0,"-17"-18"15,0 18-15,52 35 16,-17-35-16,-17-18 0,16 1 16,19 34-1,-36-52-15,1 35 16,-19-53-16,-17 17 0,-17-17 16</inkml:trace>
  <inkml:trace contextRef="#ctx0" brushRef="#br0" timeOffset="297212.1526">23389 11377 0,'0'-35'16,"-17"35"-16,17-18 15,-18 18-15,0 0 0,1 0 16,-19 0 0,19 0-16,-19 18 0,1-1 0,-35 19 15,34-1-15,1 18 16,17-18-16,18 0 15,0-17-15,53-18 16,-17 0-16,17-18 16,-18 18-1,0-35-15,-17 18 16,-1-19-16,1 19 16,0 17-1,-1 70 1,-17-17-16,18 18 0,0-18 0,17 70 15,-18-70 1,1 0-16,-18 0 0,0 17 16,-18-17-1,1-53-15,-18 18 16,17-18-16,-35-18 16,35 1-16,-17-1 0,17-35 15,1 18-15,17-36 16,0 36-16</inkml:trace>
  <inkml:trace contextRef="#ctx0" brushRef="#br0" timeOffset="297612.4193">23495 10901 0,'0'0'0,"18"0"16,-1-18-16,1 18 16,17 0-16,-17 0 15,-1 0-15,19-17 16,-1 17-16,0-18 15,-17 18-15,0-18 16</inkml:trace>
  <inkml:trace contextRef="#ctx0" brushRef="#br0" timeOffset="297785.0504">23618 10936 0,'0'53'15,"0"18"1,18-36-16,0 18 15,-1-36-15,1 1 0,35 0 16,-35-1 0,17-17-16,-17 0 15,17-17-15,-35-1 16</inkml:trace>
  <inkml:trace contextRef="#ctx0" brushRef="#br0" timeOffset="297958.0256">23883 10954 0,'0'53'15,"18"-18"1,-18 18-16,17-35 16,-17-1-16,18 1 15,0-18-15,-1 0 16,1 0-16</inkml:trace>
  <inkml:trace contextRef="#ctx0" brushRef="#br0" timeOffset="298337.3254">24024 10795 0,'18'0'15,"35"-18"1,0 18 0,-18 0-16,18 0 15,-36 0-15,1 18 0,-18 17 16,18-17 0,-18 17-16,0 0 0,0 54 15,0-54-15,0 36 16,0-36-16,17 18 15,-17-36-15,18 19 16,-18-19 0,0-34-1,-18 17 1,-17-18-16,17 0 0,-17 18 16,18 0-16,-19-17 15,19 17 1,17 17-16</inkml:trace>
  <inkml:trace contextRef="#ctx0" brushRef="#br0" timeOffset="298540.3617">24571 10636 0,'0'53'16,"-18"18"-1,36-18 1,-18-18-16,0 18 16</inkml:trace>
  <inkml:trace contextRef="#ctx0" brushRef="#br0" timeOffset="299291.5816">25294 10830 0,'18'-35'15,"-18"17"1,-53 71 0,35 0-1,-17 71 1,0 17-16,17-53 15,0 35-15,18-52 0,18-18 16,0 0-16,17 0 16,36 0-16,-36-36 15,53 19 1,-53-36-16,18-18 16</inkml:trace>
  <inkml:trace contextRef="#ctx0" brushRef="#br0" timeOffset="299758.6001">25788 10989 0,'-18'0'16,"54"0"15,-1 18-31,-17-18 0,35 0 16,-18 0-16,18 17 0,35-17 15,-35 0-15,-18 18 16,36 0 0,-71-1-16,0 36 15,-18-18-15,0 18 0,1-17 16,-54 69-16,54-52 16,-1 0-16,18 0 0,0-18 15,18 18-15,-1-35 16,18 17-16,1-17 0,34 17 15,-34-35-15,-1 0 16,18-17-16,-53-1 16,-18 0-1</inkml:trace>
  <inkml:trace contextRef="#ctx0" brushRef="#br0" timeOffset="299914.9537">25859 11430 0,'53'0'16,"-18"-18"-16,18 18 16,0-17-16,0-1 0,35 18 15,-18-18-15,36-17 16,-53 35-16,-18-17 0</inkml:trace>
  <inkml:trace contextRef="#ctx0" brushRef="#br0" timeOffset="300172.0841">26564 10724 0,'18'-17'16,"17"17"0,0-18-16,18 18 15,-17 0-15,-19-17 0,36-1 16</inkml:trace>
  <inkml:trace contextRef="#ctx0" brushRef="#br0" timeOffset="300348.6663">26617 10777 0,'0'71'15,"0"-18"1,18 17-16,-1-34 16,1-19-16,35 19 15,-35-19-15,34 1 16,-34-18-16,17 0 15</inkml:trace>
  <inkml:trace contextRef="#ctx0" brushRef="#br0" timeOffset="300539.5003">26952 10848 0,'0'53'0,"0"0"16,36 0 0,-19-18-1,1-17-15,-1-1 16,1-17-16</inkml:trace>
  <inkml:trace contextRef="#ctx0" brushRef="#br0" timeOffset="300961.0866">27146 10760 0,'-17'0'15,"34"-18"16,1 18-31,0 0 16,-1-18 0,18 18-16,-17 0 15,-18 18 17,0 0-32,18 35 15,-18-18-15,17 18 16,-17-18-16,0 18 15,18 35 1,-18-35 0,0-35-16,0-1 0,0 1 15,-18-36 1,1 1 0,-19-1-1,19 18-15,-1-17 16,1 17-16</inkml:trace>
  <inkml:trace contextRef="#ctx0" brushRef="#br0" timeOffset="301622.2635">27411 10583 0,'0'-17'16,"17"17"-16,1 35 16,0 0-1,17 1 1,-17-19-16,-1 18 0,36 54 15,-35-36 1,0-1 0,-18-16-16,0-1 15,0 0-15,0-17 0,0 53 16,-18-54 0,18 18-16,0 1 15,0-19-15,0 19 0,0-1 16,0-17-16,0-1 15,0 1 79,0-1-78,0 1-16,0 17 15,0-17-15,0 35 16,-18-35 0,18 17-16,-35 35 15,17-34-15,1-1 0,-19 36 16,19-54-16,-1 18 16,0-17-16,1 17 0,-1-17 15,-17 35-15,17-35 16,1-1-16,-1 1 15,0-18-15</inkml:trace>
  <inkml:trace contextRef="#ctx0" brushRef="#br0" timeOffset="305431.5192">8520 7726 0,'35'0'16,"35"0"-1,-17 0-15,71-18 16,-54 18-16,71-17 16,-70 17-16,0 0 15,34-18-15,-69 18 16,-19 0-16,19 0 16,-36-18-16,-18 18 15</inkml:trace>
  <inkml:trace contextRef="#ctx0" brushRef="#br0" timeOffset="305723.0035">8767 7355 0,'17'-17'15,"-34"34"16,-1 1-31,0 17 0,-35 18 16,18-17-16,0-1 16,-18 35-16,53-34 15,-18-1-15,18 0 16,18-17-16,0-1 0,17 36 16,18-35-1,-18 0-15,71 17 16,-53-35-16,17 35 15,-34-17-15</inkml:trace>
  <inkml:trace contextRef="#ctx0" brushRef="#br0" timeOffset="309546.0403">17815 5609 0,'-17'0'16,"-1"0"15,0 0-16,1 0 1,-19 0-16,19 0 16,-1 18-16,1-18 0,-1 17 15,18-34 1,53-1 0,-36 18-16,36-17 15,-17 17 1,-1 0-16,18 17 15,-18-17-15,53 0 16,-52 0-16,34 0 16,-52 0-16,17 0 15,-53 0 1,1 0 0</inkml:trace>
  <inkml:trace contextRef="#ctx0" brushRef="#br0" timeOffset="310319.9833">19879 5098 0,'18'-18'15,"-1"18"-15,72-71 16,-37 36-16,90-35 16,-72 17-16,1 0 15,52-35-15,-35-1 16,-70 54-16,0 0 16,-36 0-1,-35 35-15</inkml:trace>
  <inkml:trace contextRef="#ctx0" brushRef="#br0" timeOffset="310598.041">19932 4692 0,'-35'71'16,"-1"34"0,19 1-1,17-35-15,0-36 0,17-17 16,19-1-16,34 1 16,-17-18-16,0 0 15,0-18-15,0 1 0,35-1 16,-70 0-1,-1 18-15</inkml:trace>
  <inkml:trace contextRef="#ctx0" brushRef="#br0" timeOffset="312773.1601">8767 12188 0,'35'-17'15,"-18"-1"-15,54 1 16,-36 17-16,18-18 0,0 0 16,0 18-16,53-17 15,-71 34-15</inkml:trace>
  <inkml:trace contextRef="#ctx0" brushRef="#br0" timeOffset="318417.8071">21943 12259 0,'17'-18'15,"-17"1"1,18 17-16,0 17 16,-18 36-1,0-17-15,17 69 16,1-34-16,0-18 15,70 106 1,0-106 0,-53-36-16,1-17 0,52 0 15,-35 0 1,-36-17-16,1-1 16</inkml:trace>
  <inkml:trace contextRef="#ctx0" brushRef="#br0" timeOffset="318789.6059">21643 12594 0,'0'-17'15,"35"-19"-15,18-34 16,-18 34-16,36-52 16,-53 53-1,17-36-15,-17 54 16,-18-19-16,0 54 31,17 17-15,1 1-16,35-1 15,-36-17-15,36-1 16,-17-17-16,-19 18 16</inkml:trace>
  <inkml:trace contextRef="#ctx0" brushRef="#br0" timeOffset="319523.3344">22878 12894 0,'17'0'31,"19"0"-15,-19 0-16,18-18 15,1 1-15,-19-19 16,-17 1-16,0 0 16,-17 17-16,-19-17 15,19 35-15,-18 0 16,-1 18 0,1 17-16,35 0 15,0 18-15,18-18 16,17 18-16,0-35 15,36 0 1,-36-18-16,0 0 0,18 0 16,-35 0-16,17-18 15,-35 0-15</inkml:trace>
  <inkml:trace contextRef="#ctx0" brushRef="#br0" timeOffset="319736.2299">23178 12400 0,'17'88'16,"1"36"-1,-18-18 1,17-1-16,1-52 15,17 36-15,-35-72 16</inkml:trace>
  <inkml:trace contextRef="#ctx0" brushRef="#br0" timeOffset="320691.8166">23319 12859 0,'17'0'16,"19"0"0,-19-18-16,36-17 15,-18 17-15,-17 1 0,0-1 16,-18 0-16,0 1 16,-18 17-16,0 0 15,-17 17-15,17-17 16,1 36-16,-1-1 15,18 0-15,0-17 16,35-1 0,-17 1-16,35-18 15,-18 0-15,1-18 16,-19 18-16,1-17 16,-18-1-16,0 36 31,0 17-16,0-17-15,17-1 16,-17 1-16,18 17 16,0-35-16,-1-17 15,1-19 1,-18 19-16,18-19 16,-18 19-16,0-1 15,17 0-15,1 18 16,0 0-1,-18 18-15,17 0 16,-17-1 0,18-17 15,0-17-31,-1 17 16,1 0-1,-1 0 1,-17 17-16,18-17 15,0 18-15,-1-18 16,1 0-16,17-18 16,-35 1-16,18 17 15,-18-18 1,0 36 15,-18-1-15,18 1-16,18 0 15,0-1 1,17-34 0,-18 17-16,1-18 15,0 0-15,17-17 16,-17 17-16,-1-17 16,1 18-16,-18-19 0,18 1 0,-1-53 15,-17-18 1,0 53-16,0 0 15,-17 18-15,-1-36 16,0 71-16,1 0 16,17 71-1,0 35-15,17-53 16,1-18-16,17 71 16,-35-53-16,18-18 0,17 18 15</inkml:trace>
  <inkml:trace contextRef="#ctx0" brushRef="#br0" timeOffset="320830.7786">24095 12647 0,'35'-18'16,"53"18"0,0 0-16,1 0 15,-54 0-15,0 0 16</inkml:trace>
  <inkml:trace contextRef="#ctx0" brushRef="#br0" timeOffset="321459.2822">24589 12718 0,'17'0'16,"19"0"0,-1 0-16,18 17 15,0-17 1,-18 0-16</inkml:trace>
  <inkml:trace contextRef="#ctx0" brushRef="#br0" timeOffset="321809.329">24871 12718 0,'0'35'15,"0"-17"1,0 17-16,0-18 15,17 1 1,1 0-16,0-18 16,-18-18 15,17 18-15,1 0-1,0 18-15,17-18 16,-17 17-16,17-17 15,-17 0-15,-1 0 16,1 0-16,17-17 16,-35-1-16,0-17 15,0 17-15,-18 18 0,18-17 16,-17-1 0,-1 18-16</inkml:trace>
  <inkml:trace contextRef="#ctx0" brushRef="#br0" timeOffset="321960.9065">25312 12806 0,'0'35'16,"0"-17"-16,17-1 0,1 1 0,-18 0 15,35-1-15,-17-17 16,0 0-1</inkml:trace>
  <inkml:trace contextRef="#ctx0" brushRef="#br0" timeOffset="322066.8743">25329 12665 0</inkml:trace>
  <inkml:trace contextRef="#ctx0" brushRef="#br0" timeOffset="322311.9867">25453 12788 0,'0'35'15,"0"-17"1,35 17-1,0 1 1,-17-36-16,0 17 0,-36-17 31,-17 0-15,17 0-16,1 0 0,-1-17 16,0 17-16</inkml:trace>
  <inkml:trace contextRef="#ctx0" brushRef="#br0" timeOffset="322612.5202">25647 12894 0,'18'0'16,"-1"0"31,-17-18-47,0 1 15,0-1-15,-17 0 16,-1 1 0,0 17-16,1 0 0,-1 0 0,0 0 15,18 35 1,18-17-16,17 35 16,-17-36-16,53 19 15,-54-36-15,36 17 16,-18-17-16,-17 0 15,-36-17 1</inkml:trace>
  <inkml:trace contextRef="#ctx0" brushRef="#br0" timeOffset="323188.8697">26547 13106 0,'17'88'15,"1"18"1,-18-18 0,17-70-1,-34-54 1,17-17-16,-18-35 16,18 18-16,-17 17 15,17 0-15,0 0 0,17-71 16,1 71-16,17 18 0,0 18 15,18-19 1,-17 36-16,-19 18 0,18 17 16,-35-17-16,-17 35 15,-1-18 1,1-17-16,-19-1 0,36 1 16,-17-36-1</inkml:trace>
  <inkml:trace contextRef="#ctx0" brushRef="#br0" timeOffset="323600.2855">26882 12929 0,'-18'0'16,"0"0"-16,18-17 15,0-1-15,18 0 16,17 1-1,1-1-15,-19 18 16,36 0-16,-35 0 16,-1 0-16,1 18 15,0-18 1,-18 17 31,0 1-47,0 0 15,17 17-15,1-35 16,17 18-16,-17-18 16,17-18-1,-17 0-15,-1-35 16,-17 36-16,-17-1 16,-18-17-16,17 17 15,0 18-15,1 0 16,17 35-1,0-17-15,35-18 16</inkml:trace>
  <inkml:trace contextRef="#ctx0" brushRef="#br0" timeOffset="324435.4315">27428 12823 0,'-35'18'16,"35"17"-16,-17 1 15,17-19-15,17 1 16,18 17-16,-17-35 16,0 0-16,17-17 0,-17-1 15,17-17-15,-35 17 16,18-17-16,-18-1 16,0 1-16,0 0 0,0-18 15,-36-18-15,19 36 0,-1 0 16,0 0-1,1 17-15,17 53 16,0 1-16,0 52 16,0-35-1,17-18-15,19 53 0,-19-53 16,1 1-16,17-19 16,-17 1-16,17 0 0,-17-1 15,-1-17-15,1 0 16,-18-17-16,18-19 15,-18 19-15,0-1 16,0 0-16,17 18 31,1 18-15,0 0-16,17 17 16,-17-17-16,17-1 15,-18-17 1,1 0-1,-18-17-15,0-1 16,0 0-16,0 1 16,0 34 15,18-17-31,-18 18 16,35-18-1,-17 18-15,-1-18 16,1 0-16,0 0 15,-18-18 1,0 0 15,17 18-31,-17-17 16,18 17 0,-18-18-1,17 0-15,-17 1 16,36 17-1,-36-18-15,17 18 16,1-18-16,0 18 16,-1 0-16,1 0 0,0-17 0,35 17 15,-18 0-15,18 0 16,-36 0 0,-17-18-16,18 18 0,-18-17 15</inkml:trace>
  <inkml:trace contextRef="#ctx0" brushRef="#br0" timeOffset="324568.3379">28328 12541 0,'18'88'0,"-18"-35"16,17 18-16,1 52 16,0-70-16,-1 36 15,-17-54-15</inkml:trace>
  <inkml:trace contextRef="#ctx0" brushRef="#br0" timeOffset="351544.7291">16334 12030 0,'17'-18'0,"-17"0"46,0 36 1,18 0-47,-18-1 16,18 19 0,-18-19-16,0 1 0,17 0 15,-17 17-15,0-18 0,18 1 16,-1 0-1,19-18 1,-19 17-16,36-17 16,-35 18-16,0-18 0,17 18 15,0-18-15,18 17 16,-18-17-16,1 0 16,52-17-16,-53 17 15,18 0-15,0 0 0,53 0 16,-53-18-16,52 18 15,-52 0 1,0 0-16,53-18 16,-53 18-16,18 0 0,-18-17 15,-1-1-15,19 18 0,52-18 16,-70 1-16,36-1 16,-36 18-16,-1 0 15,-16 0 1,17 18-16,-36-1 15,36 1-15,-18-18 16,18 18-16,-35-18 16,17 17-1,-17 1-15,0 0 32,-36-18 14,18-18-14,18 0-17,-1 18-15,18-17 16,-17 17-16,17-18 16,-17 0-1,35 18-15,-35-17 16,35 17-16,-36 0 15,36-18-15,-35 18 16,52-17-16,-34 17 16,34-18-1,-35 18-15,36-18 16,-36 18-16,18 0 16,-18 0-16,36 0 15,-36 0-15,53 0 16,-52 0-16,34 0 15,-17 0-15,18 18 16,-36-18-16,36 18 16,-36-18-16,53 17 15,-53 1-15,71-1 16,-53-17-16,18 18 16,-18-18-16,17 0 15,-35 0 1,36-18-16,-18 1 15,17-1-15,-34 1 16,17-19 0,-53 19-16,0-1 15,-18 0-15,0 1 16,1 17-16,-1-18 16,0 18-16</inkml:trace>
  <inkml:trace contextRef="#ctx0" brushRef="#br0" timeOffset="353613.8722">17410 12753 0,'17'53'16,"-17"35"-1,0-53-15,-17 36 16,17-36-16,-18 0 0,18-17 16,0 0-16,-18-18 15,18-18 1,0 0-16,0-52 15,0 17-15,36-53 16,-19 71-16,19-53 16,-1 70-16,0 0 15,-17 18-15,17 53 16,-35-17-16,18 52 16,-1-35-16,-17 17 15,0-34-15,0-1 16,0-18-16,0-34 31,18-1-31</inkml:trace>
  <inkml:trace contextRef="#ctx0" brushRef="#br0" timeOffset="353853.2468">17727 12524 0,'18'0'16,"17"-18"0,-17 18-16,17-18 15,-17 1 1,-36 17-1,0 0-15</inkml:trace>
  <inkml:trace contextRef="#ctx0" brushRef="#br0" timeOffset="353981.3122">17727 12524 0,'-18'-36'15,"18"54"-15,18 0 0,-36-1 16,36 19-16,0-1 16,17 18-16,-17-36 15,17 36-15,-17-53 16,17 18-1,-18-18-15,1 0 16</inkml:trace>
  <inkml:trace contextRef="#ctx0" brushRef="#br0" timeOffset="354176.2649">17939 12577 0,'0'52'16,"0"-16"-16,0-1 15,17-17-15,1-1 16,0 1-16,-1-36 16</inkml:trace>
  <inkml:trace contextRef="#ctx0" brushRef="#br0" timeOffset="354475.0109">18062 12453 0,'18'0'16,"0"0"-16,-1 18 15,1-18-15,-1 17 16,19 1-1,-36 0-15,17-1 16,-17 1-16,0 0 0,0 17 16,-17-18-1,17 1-15,-18 0 16,0-1 0,1-34 15,-1 17-16,1 0 1</inkml:trace>
  <inkml:trace contextRef="#ctx0" brushRef="#br0" timeOffset="354670.3742">18327 12929 0,'-18'53'16,"-17"-17"-1,17-1-15,1-18 16,-1-17 0</inkml:trace>
  <inkml:trace contextRef="#ctx0" brushRef="#br0" timeOffset="355144.5674">18556 12771 0,'18'52'16,"-18"1"-1,0 0-15,0-35 0,0 0 16,17-18 0,1-36-1,-18-17 1,18 0 0,-18 18-16,17 0 15,1 17-15,0 18 16,-1 0-1,1 18-15,-18 0 0,0 34 16,0-34-16,18 17 16,-18-17-16,17-18 15,1 0-15,17-18 16,-17 18 0,-1-17-16,1-19 15,0 36-15,-1-17 16,1 17-16,-18 17 0,18 1 15,17 17-15,-18 1 16,19-1 0,-36-17-16,17-1 0,-17 19 15</inkml:trace>
  <inkml:trace contextRef="#ctx0" brushRef="#br0" timeOffset="355477.5783">16969 12718 0,'-36'88'16,"54"0"-1,17 36 1,-17-72-16,52 54 15,19-35 1</inkml:trace>
  <inkml:trace contextRef="#ctx0" brushRef="#br0" timeOffset="355761.0282">19209 12612 0,'53'88'15,"-18"-35"1,0-18-16,1 71 15,-1 0 1,-53 17-16,-70 1 16,35-71-16</inkml:trace>
  <inkml:trace contextRef="#ctx0" brushRef="#br0" timeOffset="358746.0049">22789 11853 0,'0'18'16,"0"0"-1,18-18 1,0 17-1,-1 1-15,19-18 0,-1 18 16,0-18-16,0 0 16,1 0-16,52 0 15,-35 17-15,88-17 16,-70 0-16,-1 18 0,18-18 16,71 0-1,0-18-15,-71 18 16,0-17-16,89-19 15,17 1 1,-106 17-16,88-17 16,-105 35-16,-18-18 0,52 18 15,-69 18-15,-1-18 16,0 18-16,18 17 16,-35 0-16,17 1 15,-35-19-15,18 18 16,-18-17-1,0 0-15,0-1 16,17-17-16,19 0 16,-19-17-16,1 17 15,17-36-15,-35 19 16,36-18-16,-19 17 16,18 0-1,-17 18-15,35 18 16,-18 0-16,18-18 15,53 35-15,-53-18 16,106 1-16,-71 0 16,88-1-16,-70-17 15,88 0 1,-88 0-16,123 0 16,-123 0-16,88 0 15,-123 0-15,52 0 16,-70-17-16,18 17 15,-54-18-15,1 18 16,-18-18-16</inkml:trace>
  <inkml:trace contextRef="#ctx0" brushRef="#br0" timeOffset="359492.7031">25471 12171 0,'17'0'31,"1"17"-31,17 19 16,0-19-16,1 19 0,17-19 16,0 1-16,-1 0 0,125 17 15,-71-17 1,123-1-16,-106-17 15,19 18-15,140-36 16,-106 18-16,1-17 0,-1-19 16,194 1-1,-193 0-15,193-1 16,-193 19-16,-36-1 0,88-35 16,-141 36-16,-17 17 15,-18-18-15,17 0 16,-87 1 15,-54 17-31</inkml:trace>
  <inkml:trace contextRef="#ctx0" brushRef="#br0" timeOffset="360076.2656">27217 12118 0,'17'0'31,"19"-18"-15,-1 18-16,-17 0 0,52-17 15,1 17 1,-36 0-16,53 0 15,-70-18-15,17 18 16,-17 0-16,-1-18 0,1 1 16,0-1-16,-18-35 15,0 36-15,-18-19 16,0 19 0,1-1-1,-1 18-15</inkml:trace>
  <inkml:trace contextRef="#ctx0" brushRef="#br0" timeOffset="362428.506">29757 11765 0,'17'35'15,"-17"18"-15,0 18 16,0-36-16,-17 36 15,17-54-15,0 19 0,-18-36 16,18-18 0,0-35-1,0 0-15,35-17 16,-17 34-16,35-52 16,-35 71-1,35-1-15,-53 36 16,35 17-1,-35 0-15,0 53 16,0-52-16,0 16 16,0-34-16,-18 0 0,18-1 15,0-34 1,18-19 0,-1 1-16</inkml:trace>
  <inkml:trace contextRef="#ctx0" brushRef="#br0" timeOffset="362608.3148">30039 11465 0,'35'0'16,"1"0"-1,-1 0 1,-17 0-16,17 0 15,-18-17-15</inkml:trace>
  <inkml:trace contextRef="#ctx0" brushRef="#br0" timeOffset="362774.2603">30127 11501 0,'0'0'0,"0"17"16,0 1-16,0 17 0,0-17 15,0-1-15,18 19 0,-18-19 16,18 1-16,-1 0 15,-17-1-15,18-17 16,-1 0 0,1 0-1,-18-17-15</inkml:trace>
  <inkml:trace contextRef="#ctx0" brushRef="#br0" timeOffset="362987.3572">30304 11553 0,'0'18'16,"0"0"0,17-1-16,-17 36 15,18-35 1,0 0-16,-18-1 15,17-17-15</inkml:trace>
  <inkml:trace contextRef="#ctx0" brushRef="#br0" timeOffset="363268.295">30462 11465 0,'18'0'16,"17"-17"-16,-17 17 16,0 17-16,-1-17 0,1 53 15,-18-35 1,0 35-16,0 0 16,0-36-16,0 1 15,-18 0-15,18-1 16,-17-17-1,-1-17 1,0-1 15</inkml:trace>
  <inkml:trace contextRef="#ctx0" brushRef="#br0" timeOffset="363463.9541">30745 12065 0,'-53'53'16,"17"0"-1,1-18 1,17-35-16</inkml:trace>
  <inkml:trace contextRef="#ctx0" brushRef="#br0" timeOffset="363908.2085">30974 11959 0,'-18'71'0,"1"-18"16,17-36 0,17 1-16,1-18 15,0 0-15,-1-18 16,1-17-16,17 0 16,-17-1-16,17 1 15,-35 18-15,18-1 16,-1 18-1,-17 35 1,0-17-16,0 17 16,0-17-16,18-1 15,0-17-15,-1 0 16,18-17-16,-17-1 16,35 0-1,-35 18-15,17 0 16,-17 0-16,17 0 15,-17 18-15,-1 35 16,-17-18-16,0 18 16,0-35-16,0 17 15,0-17-15,-35 17 16</inkml:trace>
  <inkml:trace contextRef="#ctx0" brushRef="#br0" timeOffset="364302.7661">29598 11465 0,'-18'-17'16,"1"17"-1,-1 17-15,1 19 16,-19 52-16,19-35 16,17 17-16,-18 71 15,18-70-15,18-1 0,17 72 16,0-90 0,18-16-16</inkml:trace>
  <inkml:trace contextRef="#ctx0" brushRef="#br0" timeOffset="364672.12">31944 11589 0,'18'53'0,"-1"35"15,19-35 1,-1 17-16,0-17 0,36 177 16,-54-160-16,-17 1 15,-88 123 1,-18-88 0</inkml:trace>
  <inkml:trace contextRef="#ctx0" brushRef="#br0" timeOffset="371638.0671">13476 14111 0,'0'-53'15,"-18"18"1,-17 0-1,0 35-15,0 0 16,-18 70-16,17 18 16,19-35-16,17 18 15,17 35-15,19-36 16,-1-52-16,36-18 16,-19-18-16,-16-17 15,34-36 1,-52 19-16,35-72 15,-53 71-15,18-17 0,-18-54 16,-18 54-16,0-1 16,-35-52-16,36 70 15,-36-18 1,17 53-16,19 18 0,17 53 16,0 0-16,0 106 15,17-71-15,72 194 16,-54-211-1,53 35 1,0-36-16,-52-52 16,-1 0-16,35-18 15</inkml:trace>
  <inkml:trace contextRef="#ctx0" brushRef="#br0" timeOffset="372065.7034">13988 13723 0,'35'141'16,"-35"18"0,18 0-16,-1-18 15,1-71-15,17 1 16,0-53-1,1-18-15,-19-18 0,19-53 16,-19-17 0,-17 35-16,0-35 15,0 70 1,36 36-16,-19 17 16,18 36-16,-17-36 15,35 53 1,-18-70-16,36 35 15,-18-53-15,17-18 16,-52 1-16,17-36 16,-17 17-16,-36-52 15,1 53-15,-36-53 16,35 52-16,-35-34 16,53 52-16,-18-17 15</inkml:trace>
  <inkml:trace contextRef="#ctx0" brushRef="#br0" timeOffset="372300.0091">14728 13494 0,'36'0'16,"-1"0"0,-17 0-16,52-18 15,-34 18-15,-19 0 16,1 0-16,-36 0 16</inkml:trace>
  <inkml:trace contextRef="#ctx0" brushRef="#br0" timeOffset="372444.0783">14799 13547 0,'0'0'0,"0"70"16,0-34-16,18 16 0,17 1 15,-17-17 1,-1-19-16,19 1 0,-36 0 0,35-1 16,-18-17-1</inkml:trace>
  <inkml:trace contextRef="#ctx0" brushRef="#br0" timeOffset="372617.7476">15064 13670 0,'0'71'15,"17"-36"-15,1 0 16,0-17-16,17 0 15,-18-18-15,1-18 16</inkml:trace>
  <inkml:trace contextRef="#ctx0" brushRef="#br0" timeOffset="372895.4721">15205 13511 0,'35'0'15,"-17"0"-15,-1 18 16,1-18-16,17 18 16,-17-18-16,-1 35 15,1 0-15,0 18 16,-18-18-16,17 36 16,1-36-16,-18-17 15,0 0-15,0-1 0,0 1 16,-18-18-1,1 0-15,-1 0 16,0-18-16,18 1 16,-17-1-1,17 0-15</inkml:trace>
  <inkml:trace contextRef="#ctx0" brushRef="#br0" timeOffset="373732.4883">15840 13847 0,'17'17'16,"1"1"-1,35-18-15,-35 0 16,34 17-1,-34-17-15,0-17 0</inkml:trace>
  <inkml:trace contextRef="#ctx0" brushRef="#br0" timeOffset="373872.7525">15840 14005 0,'53'36'16,"0"-19"-1,-18-17-15,18 0 16,-36 0-16</inkml:trace>
  <inkml:trace contextRef="#ctx0" brushRef="#br0" timeOffset="374507.7698">16845 13723 0,'0'18'16,"-17"52"-1,17-17-15,17 18 16,1-18-16,-1-18 16,-17-17-16,18 17 0</inkml:trace>
  <inkml:trace contextRef="#ctx0" brushRef="#br0" timeOffset="374674.7221">16792 14111 0,'71'18'0,"17"-18"16,35 0-1,1 0 1,-71 0-16,17 0 16,-52 0-16</inkml:trace>
  <inkml:trace contextRef="#ctx0" brushRef="#br0" timeOffset="375114.5186">16916 14517 0,'-18'53'16,"18"-36"-1,35-52 1,-35 17 0,18-17-16,0 0 0,-1 17 15,19-35 1,-19 36-16,1 17 0,17 0 16,-17 35-1,-18-17-15,0-1 0,0 19 16,0-19-1,17-34 17,1-19-17,17 36-15,1 0 16,-19 0-16,36 36 16,-18-19-16,-17 1 15,0-1-15,-1 36 16,1-17-16,-18-19 15,-18-34 1</inkml:trace>
  <inkml:trace contextRef="#ctx0" brushRef="#br0" timeOffset="375803.0092">18627 14305 0,'0'-17'0,"0"-1"0,-18 0 15,0 1 1,1 34 0,-19 19-16,19-1 15,-1 0-15,-17 71 16,35-53-16,-18-18 15,18 0-15,18 18 16,0-35-16,17-18 0,18-35 16,-18-1-16,0-17 0,-17 1 15,35-72 1,-35 71-16,-1-88 16,-17 70-16,18 19 0,-36-54 15,18 70 1,-17 1-16,17 18 0,-18 34 15,18 54 1,0-18-16,0 0 0,0 70 16,18-52-16,17 34 15,-18-52-15,19-17 16,34 34 0,-34-52-16,-1-18 0</inkml:trace>
  <inkml:trace contextRef="#ctx0" brushRef="#br0" timeOffset="376109.8916">19173 13970 0,'53'18'16,"-17"-18"-1,70 17-15,-54-17 0,19 0 16,-18 18-16,35 0 15,-88-1-15,18 1 16,-18 17-16,-53 36 16,35-18-16,-17-18 15,0 18-15,17-18 0,0 18 16,18 0-16,0-18 16,36-17-16,17-1 15,-18 1-15,0-18 0,18-18 16,-35 18-16,-18-17 15,0-1 1,-36 1-16</inkml:trace>
  <inkml:trace contextRef="#ctx0" brushRef="#br0" timeOffset="376231.0536">19350 14376 0,'53'0'15,"-36"0"-15,54-18 16,-18 18-16,0-35 15,-36 35-15</inkml:trace>
  <inkml:trace contextRef="#ctx0" brushRef="#br0" timeOffset="376433.34">19738 13776 0,'35'-18'16,"36"18"-16,-36-17 15,0 17-15,18-18 16,-35 18 0,-18-18-16</inkml:trace>
  <inkml:trace contextRef="#ctx0" brushRef="#br0" timeOffset="376598.0743">19791 13758 0,'17'36'16,"-17"-19"-16,-17-70 0,34 142 0,19-19 15,-36-52-15,35 52 16,-17-52-16,17 17 16,-17-35-1,17 18-15,-17-18 16,-1-18-1</inkml:trace>
  <inkml:trace contextRef="#ctx0" brushRef="#br0" timeOffset="376760.2181">20091 13847 0,'17'70'16,"-17"-17"-1,18-18-15,0 1 16,-1-36-16,1 17 0,0-17 16,-1-17-16</inkml:trace>
  <inkml:trace contextRef="#ctx0" brushRef="#br0" timeOffset="377049.1163">20232 13688 0,'17'0'32,"1"17"-32,17 1 15,1 0-15,-19-1 16,1-17-16,-18 18 0,18 35 16,-18-18-1,17 0-15,-17-17 16,0 35-16,0-35 15,0-1-15,0 19 16,0-19-16,-17-17 16,17-17-1,-18 17-15,0-18 16,-17 0-16,17 18 16,1 0-16</inkml:trace>
  <inkml:trace contextRef="#ctx0" brushRef="#br0" timeOffset="377494.6769">20708 13899 0,'18'36'16,"17"52"0,0-18-16,53 36 15,-35-53-15,71 35 16,-71-35-16,-18-17 0,36 34 15,-36-35-15,-17 1 16</inkml:trace>
  <inkml:trace contextRef="#ctx0" brushRef="#br0" timeOffset="377722.1931">21167 13864 0,'-18'71'16,"-17"-1"-1,-18 18 1,18-35-16,-36 53 16,36-35-16,-1-18 0,19 0 0,-18 0 15,17-18-15,18 18 16,0-36-16</inkml:trace>
  <inkml:trace contextRef="#ctx0" brushRef="#br0" timeOffset="378168.1387">21467 13600 0,'17'0'15,"1"0"1,52 0-16,-34 0 16,52 0-16,-53-18 15,18 18-15,-35 0 0,-1-18 16,1 18-16</inkml:trace>
  <inkml:trace contextRef="#ctx0" brushRef="#br0" timeOffset="378294.2121">21678 13653 0,'18'88'16,"-1"0"-1,1-53-15,0-17 16,-1 35-16,-17-36 16</inkml:trace>
  <inkml:trace contextRef="#ctx0" brushRef="#br0" timeOffset="379273.5302">13335 16104 0,'-71'36'16,"19"17"-1,34-1-15,0 54 16,18-53-16,18 0 16,0 0-16,17-18 0,53 18 15,-53-53-15,89-35 16,-71 0-16,35-71 15,-18-18 1,-52 71-16,-18-17 0,0-71 16,-35 70-16,17 18 15,-17-17-15,-36-36 16,36 88-16,-18 18 16,35 36-16,1 69 15,17-34-15,0 17 16,17 0-16,19 18 0,34 88 15,-17-106-15,88 18 16,-70-71-16,52-17 16,-70-36-1,35-52-15</inkml:trace>
  <inkml:trace contextRef="#ctx0" brushRef="#br0" timeOffset="379603.531">13952 15752 0,'36'158'15,"-1"19"1,0-36-16,-17-88 16,-1-18-16,1 0 15,-18-17-15,18-18 0,-18-18 16,17-35-1,1 18-15,0 0 0,35 17 16,-18 18-16,35 18 16,-52-1-1,17 19-15,-17-19 16,0 19-16,-1 17 0,-52-36 16,17-17-16,-52 0 15,35 0 1,-1 0-16,1-17 0,-18-36 15,53 35 1</inkml:trace>
  <inkml:trace contextRef="#ctx0" brushRef="#br0" timeOffset="379886.3741">14534 15522 0,'18'-17'15,"0"-1"1,35-17-16,-18 17 15,0 0-15,0 1 0,1 17 16,17-18-16</inkml:trace>
  <inkml:trace contextRef="#ctx0" brushRef="#br0" timeOffset="380070.5245">14605 15558 0,'18'52'15,"-1"19"1,1 0 0,0-36-16,-1 18 15,-17-36-15,18 1 16,-1 0-16,1-1 16,17-17-16,-17-17 0,17-1 15,-17-17-15</inkml:trace>
  <inkml:trace contextRef="#ctx0" brushRef="#br0" timeOffset="380235.1741">14940 15575 0,'0'71'15,"0"-36"-15,18 18 16,-1-35-16,1-1 0,0 1 0,-1-18 15,1 0-15,0 0 16</inkml:trace>
  <inkml:trace contextRef="#ctx0" brushRef="#br0" timeOffset="380535.51">15117 15399 0,'17'0'0,"1"0"16,-1 0-16,36 17 16,-17-17-16,-1 36 15,-17-19-15,-1 1 16,-17 17-16,18-17 0,-18 17 16,17 53-16,-17-17 15,0-36-15,18-17 16,-18 17-16,-18-35 15,1 0 1,-1-18-16,1 18 16,-19-35-16,19 18 15,-1-1-15,18 0 16</inkml:trace>
  <inkml:trace contextRef="#ctx0" brushRef="#br0" timeOffset="380991.2781">15681 15893 0,'18'17'0,"-1"-17"15,1 0-15,17 0 0,18 0 16,-35 0-1,35 0-15,-36-17 16,1 17-16</inkml:trace>
  <inkml:trace contextRef="#ctx0" brushRef="#br0" timeOffset="381124.8382">15681 16122 0,'53'18'0,"-35"-18"15,52-18-15,-35 18 16,18-18 0,-35 1-16</inkml:trace>
  <inkml:trace contextRef="#ctx0" brushRef="#br0" timeOffset="381605.5687">16651 15311 0,'-18'70'32,"18"-17"-32,0 88 15,18-70-15,-18-1 0,18 1 16,-1-18-16,1-18 0,-18 18 15,18-35-15,-18-1 0</inkml:trace>
  <inkml:trace contextRef="#ctx0" brushRef="#br0" timeOffset="381759.0208">16545 15998 0,'88'18'0,"-35"-18"0,18 0 15,52-18 1,-70 1-16,36 17 16,-54 0-16</inkml:trace>
  <inkml:trace contextRef="#ctx0" brushRef="#br0" timeOffset="382182.7829">16775 16387 0,'0'70'15,"0"-35"1,17-52 0,1-19-1,17-16-15,-35 16 0,18-17 16,17 18-1,-17 35 1,-18 18 0,17-18-16,-17 35 15,0-17-15,-17-1 0,17 1 16,17-36 15,19 1-15,-19-1-16,36 0 15,-35 18-15,35 0 16,-36 18-16,19 35 16,-19-18-16,-17-17 15,18-1-15,-18 1 0,0 0 16,18-1-16,-1 1 16</inkml:trace>
  <inkml:trace contextRef="#ctx0" brushRef="#br0" timeOffset="383004.9989">17780 15857 0,'0'0'0,"0"18"0,0 17 0,0 71 15,0-71-15,0 18 16,0 0-16,18-35 15,-18 0-15,0-36 16,0-17 0,17-1-16,-17 1 0,0-18 15,0 0-15,18 0 16,0 36-16,-1-1 16,1 18-16,-1 0 15,36 18-15,-35 17 16,0 0-16,17 36 15,-35-36-15,18 0 0,17 18 16,-35-35 0,18 0-16,-1-1 0</inkml:trace>
  <inkml:trace contextRef="#ctx0" brushRef="#br0" timeOffset="383333.4624">18256 16228 0,'36'123'16,"-19"1"0,1-36-1,-18-53-15,17 0 16,-34-52 0,-1-54-1,18 18-15,-17-70 16,-1-1-16,18 36 15,18-53-15,-1 71 16,18-1-16,18 36 16,-17 35-16,-1 35 15,-17 0-15,-18 53 16,0-52-16,-18-1 16,0 0-16,-17 18 15,17-53-15,1 18 16,17-36-16</inkml:trace>
  <inkml:trace contextRef="#ctx0" brushRef="#br0" timeOffset="383467.1088">18680 16122 0,'0'18'15,"17"-18"1,1 0-16,0 0 15</inkml:trace>
  <inkml:trace contextRef="#ctx0" brushRef="#br0" timeOffset="383723.7804">18944 15893 0,'-53'0'16,"0"17"-1,36 19 1,17-19-16,0 18 0,17 18 16,36 0-1,-35-35-15,17 0 0,0 17 16,-35-17 0,-35-1-1,0-17 1,-18 0-1,35 0-15,1 0 0</inkml:trace>
  <inkml:trace contextRef="#ctx0" brushRef="#br0" timeOffset="384334.2023">19050 16016 0,'0'18'15,"-18"-1"-15,18 1 0,18 53 16,-18-36-16,35 18 16,-17-36-16,52 19 15,-52-36-15,53 0 16,-54-18-16,1-17 16,0 17-1,-1-35-15,-17 36 16,18-36-16,-18 35 15,0 0 1,0 36 0,18 17-1,-1-17-15,1 17 16,-1-17-16,1 0 16,0-1-16,-1 1 15,-17-36 32,0 1-31,18-1-1,17 0-15,-35 1 0,18 17 16,0 0-16,-1 17 47,-17 1-32,18-18-15,-1 0 16,-17 18-16,18-18 16,0 0-1,-1 0-15,1 0 0,0 0 16,-1 35 0,-17 0-1,0-17-15,18-1 0</inkml:trace>
  <inkml:trace contextRef="#ctx0" brushRef="#br0" timeOffset="385607.4566">19632 16210 0,'18'0'0,"-18"-17"15,17-1 1,-17 36 15,0 17-31,0 0 16,0 36-16,0-54 16,0 36-16,0-18 15,0-17 1,0-36-16,18 1 15,-18-1-15,18-17 16</inkml:trace>
  <inkml:trace contextRef="#ctx0" brushRef="#br0" timeOffset="386475.7858">19720 16281 0,'-17'0'16,"17"-18"-1,0 0-15,0 1 16,17-1-1,-17 1-15,18 17 0,17-18 16,-17 18-16,17 0 16,-17 0-16,-1 18 15,-17-1-15,0 36 16,0-18 0,0 36-16,0-36 15,0 0-15,0-17 16,18-18-16,0 0 15,-1-18 1</inkml:trace>
  <inkml:trace contextRef="#ctx0" brushRef="#br0" timeOffset="386843.7027">20302 15399 0,'0'-18'16,"-35"36"0,35-1-16,-35 72 15,35-19-15,-18 71 16,18-53-16,-17 71 16,34-106-16,1 53 15,-1-53-15,36 0 16,-35-36-16,0-17 15</inkml:trace>
  <inkml:trace contextRef="#ctx0" brushRef="#br0" timeOffset="387409.4186">20761 15910 0,'0'-35'15,"-18"35"-15,1-35 16,-1 35-16,0 0 0,1 17 16,-18 19-1,-1 34-15,19-35 16,-1 36-16,18-36 16,18 18-16,17-35 15,18-18 1,0-35-1,-18-1-15,0-34 16,-17 34-16,0-52 16,-1 53-16,-17-71 15,0 36-15,-17-89 16,-1 106 0,0 35-16,1 18 15,-1 89 1,18-37-16,0 1 15,0 88-15,18-70 0,-1-18 16,36 53 0,18-36-16,-36-52 15,18 17-15,-18-35 16</inkml:trace>
  <inkml:trace contextRef="#ctx0" brushRef="#br0" timeOffset="388527.6443">21149 15558 0,'0'-18'15,"18"18"-15,17 0 16,18-18-1,0 18-15,-18 18 16,0-18-16,1 18 0,17 34 16,-36-16-16,1-1 15,-36 53-15,18-53 16,-53 54-16,36-36 16,-1 17-1,18-35-15,18 36 16,-1-53-16,36 17 15,-18-17-15,1-18 0,17 0 16,-18 0-16,0-18 16,-17-17-1,-36 35-15</inkml:trace>
  <inkml:trace contextRef="#ctx0" brushRef="#br0" timeOffset="388682.689">21255 16016 0,'18'-18'16,"34"-17"-16,19 18 15,-18-1 1,17 0-16,-34 1 0,-19 17 16,19-18-1</inkml:trace>
  <inkml:trace contextRef="#ctx0" brushRef="#br0" timeOffset="388905.5031">21661 15416 0,'17'-17'15,"1"17"-15,17-18 0,36 0 16,-18 1-16,-18 17 16,18-18-1</inkml:trace>
  <inkml:trace contextRef="#ctx0" brushRef="#br0" timeOffset="389050.0426">21784 15381 0,'-18'0'16,"36"0"-16,-53 18 0,35 17 0,0 36 15,17-1 1,1-35-16,17 36 16,-17-36-16,17-17 0,18 0 15,-35-18 1,35 0-16,-53-18 16,17 18-16</inkml:trace>
  <inkml:trace contextRef="#ctx0" brushRef="#br0" timeOffset="389244.8776">22066 15487 0,'0'35'0,"0"-17"0,0 35 15,0-18-15,36 0 16,-19-17-16,1 0 15,-1-18-15,1 17 16,0-17-16,-18-17 16</inkml:trace>
  <inkml:trace contextRef="#ctx0" brushRef="#br0" timeOffset="389593.8716">22243 15328 0,'17'-17'31,"1"17"-31,0 0 16,17 35-16,0 0 16,-17-17-1,-18 17-15,35 18 16,-17 18-16,-18-1 15,17-17 1,-17-35-16,0 35 16,0-36-1,0 1-15,-17-36 16,-1 1 0,0-1-1,1 18 1,-1 18-1</inkml:trace>
  <inkml:trace contextRef="#ctx0" brushRef="#br0" timeOffset="390380.0872">22842 16087 0,'18'0'15,"0"0"1,-1 0 0,1 0-1,-18 17-15,0 19 16,0-19 0,-18 1-16,1 17 15,-19-17-15,36-1 0,-17-17 16,-19 18-1,19 0-15,-1-18 0,1 17 16,-1-17 0</inkml:trace>
  <inkml:trace contextRef="#ctx0" brushRef="#br0" timeOffset="391308.0587">23654 15928 0,'-36'-35'0,"19"17"16,-36 0-16,18 18 15,17 0-15,-17 18 0,17 0 16,-35 70-16,36-53 15,-1 18-15,36 18 16,-1-36-16,36 0 16,-18-35-16,1 0 15,-1 0-15,0-17 0,18-19 16,-35 1-16,-1-18 16,-17 18-16,-17-18 15,-1 35-15,-17-17 16,17 35-1,18 18 1,0-1-16,18 1 16,35 17-1,-36-17-15,36-1 16,-35 1-16,35-18 16,-35 0-16,-1 0 15,-17-18-15,18 18 16,-1 0-1,-17 18 1,36-18-16,-19 18 16,36 17-16,-17-35 0,16 35 15,-34-35-15,0 18 16,-1-18-16,1 0 16</inkml:trace>
  <inkml:trace contextRef="#ctx0" brushRef="#br0" timeOffset="391446.3795">23989 16034 0,'-35'53'16,"35"-36"-16,-18 19 16,18-19-16,0 1 15,18 0-15,-1-18 0</inkml:trace>
  <inkml:trace contextRef="#ctx0" brushRef="#br0" timeOffset="391582.713">24165 16034 0,'18'35'16,"-18"0"-1,18-17-15,17 17 16</inkml:trace>
  <inkml:trace contextRef="#ctx0" brushRef="#br0" timeOffset="391726.0556">24289 15857 0,'0'18'0</inkml:trace>
  <inkml:trace contextRef="#ctx0" brushRef="#br0" timeOffset="391763.1506">24289 15857 0,'35'71'15</inkml:trace>
  <inkml:trace contextRef="#ctx0" brushRef="#br0" timeOffset="391913.7869">24324 15963 0,'0'106'47,"0"-88"-47,18-1 0,-71-264 0,88 353 0,0 53 16,-17-124-16,0-35 15,-18 18-15,17 0 16,-17-1-16,0 1 0,-17-18 16,-1 0-16,0 0 15</inkml:trace>
  <inkml:trace contextRef="#ctx0" brushRef="#br0" timeOffset="392097.0254">24571 15981 0,'53'0'0,"17"0"15,-17 0-15,18-18 16,-53 18-16,-1 0 15</inkml:trace>
  <inkml:trace contextRef="#ctx0" brushRef="#br0" timeOffset="392250.2183">24730 16104 0,'53'18'0,"-36"-18"16,19 0-16,16 0 15,-16-18 1,-1 1-16</inkml:trace>
  <inkml:trace contextRef="#ctx0" brushRef="#br0" timeOffset="392731.0609">25277 15593 0,'0'70'16,"0"-17"0,17 53-16,1-35 0,-1-18 15,19 52 1,-1-52-16,0 18 15,-17-53-15,0 17 0</inkml:trace>
  <inkml:trace contextRef="#ctx0" brushRef="#br0" timeOffset="392893.7818">25629 16316 0,'-17'53'16,"-36"0"0,35-18-16,0-35 15</inkml:trace>
  <inkml:trace contextRef="#ctx0" brushRef="#br0" timeOffset="393517.4165">26264 15505 0,'0'17'16,"18"71"-16,0-17 15,-18 17-15,17 71 16,1-71-16,0 53 15,-18-88-15,0 0 16,17-18-16,1 18 16,-1-53-16,1 0 15</inkml:trace>
  <inkml:trace contextRef="#ctx0" brushRef="#br0" timeOffset="393712.1393">26529 15981 0,'-71'17'16,"18"1"-16,18 17 15,18 1 1,17-19-16,35 36 16,35-17-1,19-19-15,-19 1 16,-52-18-16</inkml:trace>
  <inkml:trace contextRef="#ctx0" brushRef="#br0" timeOffset="394194.5625">26635 16210 0,'17'0'0,"1"0"16,35 0-16,-35-17 15,52-19 1,-35 36-16,-17-35 16,-18 17-16,0 1 15,-18-1-15,-35 18 16,18 0-16,-18 18 16,18-18-16,0 35 15,35-17-15,0 35 16,17-36-16,19 36 15,-1-35-15,35-1 16,-17 1-16,18-18 16,-36-18-16,18-17 15,-18 17-15,-35-17 16,0 18 0,-17-36-1,-1 35-15,-17 0 16,0 18-16,17 18 0,0 17 15,18-17 1,0 17-16,0-17 0,18 17 16,35 0-16,-18-17 15,0 0-15,1-1 0,52-17 16,-35 0-16,-36 0 16,19-17-16,-1-19 15</inkml:trace>
  <inkml:trace contextRef="#ctx0" brushRef="#br0" timeOffset="394544.209">27217 16175 0,'0'18'15,"17"-1"1,1 54-16,0-36 16,17 71-16,-17-53 15,-1 70-15,-17-88 16,18 54-16,-18-72 15,0 1 1,18-36-16,-18-35 16,-18 18-16,0-18 0,1-53 15,-1 53-15,18-70 16,0 70-16,0-70 16,53 52-1,-35 71-15,17 0 16,-18 18-16,54 17 15,-53 0-15,-18 18 16,0-18-16,0-17 0,-36 35 16,19-53-1,-36 18-15,18-18 16,-1 0-16</inkml:trace>
  <inkml:trace contextRef="#ctx0" brushRef="#br0" timeOffset="395068.977">27623 16140 0,'-36'35'16,"1"0"-1,35 18 1,18-35-16,17 35 15,0-36-15,-17 1 0,52-18 16,-34 0-16,-1-18 16,0 1-16,-17-1 15,17-35-15,-35 18 16,0 0-16,0-54 16,0 36-16,-18 0 0,-34-70 15,34 70 1,0 0-16,-35 0 15,36 36-15,-19 17 0,1 17 16,18 19-16,17-1 16,0 18-16,0 70 15,17-52-15,18-18 16,1 0-16,-1-18 0,0 18 0,53 17 16,-52-52-1,17 17-15,-18-17 16,-17-18-16,-1-18 15,-17 1 1,0-19-16,0 19 16,-17-19-1,34 54 1,1 0 0,-1-18-16,19 17 15,-19-17-15</inkml:trace>
  <inkml:trace contextRef="#ctx0" brushRef="#br0" timeOffset="395156.2143">28099 16069 0,'17'-18'0</inkml:trace>
  <inkml:trace contextRef="#ctx0" brushRef="#br0" timeOffset="395506.1354">28187 16351 0,'0'18'16,"18"-18"-16,-1-18 15,-17 1-15,0-1 0,18 0 16,-18 1-16,18-1 0,-18 0 16,17 1-16,-17-1 0,0 1 15,18-1 1,-1 18-16,1 0 15,-18 35 1,0-17-16,0-1 16,18 1-16,-1 0 15,1-18 1,0 0-16,-1 0 0,1-18 16,0 18-16,-18-18 15,17 18-15,1 0 16,-1 18-1,1 17 1,0-17-16,-1 0 16,-17-1-16</inkml:trace>
  <inkml:trace contextRef="#ctx0" brushRef="#br0" timeOffset="395789.9225">28734 16193 0,'-18'0'16,"0"-18"-1,18 36 1,0 17-16,18-18 16,17 19-16,-17-1 15,0-17-15,-1-1 0,1 19 16,-18-19-16,-18 1 15,-17-1 1,0-17-16,-18 0 16,35 0-16,1 0 15,-36-17-15,35-1 16</inkml:trace>
  <inkml:trace contextRef="#ctx0" brushRef="#br0" timeOffset="396218.4283">29139 16069 0,'18'-18'0,"0"18"16,17 0-16,0 0 0,36 0 15,-36 0-15,18 0 16,-35 0-1</inkml:trace>
  <inkml:trace contextRef="#ctx0" brushRef="#br0" timeOffset="396323.7515">29192 16245 0,'18'18'16,"53"-18"-1,-36 0-15,71-18 16</inkml:trace>
  <inkml:trace contextRef="#ctx0" brushRef="#br0" timeOffset="396540.4576">29704 15787 0,'70'0'0,"-34"0"0,87-18 16,-35 18 0,54-17-16,-90-1 15,54 0-15,-88 1 16,0-1 0</inkml:trace>
  <inkml:trace contextRef="#ctx0" brushRef="#br0" timeOffset="396697.2419">30039 15804 0,'35'89'15,"-17"-36"-15,0-1 0,-1 54 16,1-17 0,-18-54-16,0 71 15,0-89-15</inkml:trace>
  <inkml:trace contextRef="#ctx0" brushRef="#br0" timeOffset="397397.6212">30357 16316 0,'0'18'16,"17"-36"-1,-17 0-15,0 1 16,35-19-16,-35 1 16,18 18-16,0-1 0,35-35 15,-18 35 1,0 1-16,-17 17 16,-1 0-16,1 0 15,0 0-15,-18 17 16,0 1-16,0 0 15,0-1 1,0 36 0,0-35-16,0 35 15,0-36-15,17 19 16,-17-19-16,36 1 16,-36 0-16,17-18 0,1 0 15,0-18-15,-1 0 16,1-35-1,-18 36-15,35-19 16,-35 19-16,0-1 16,18 36 15,-18 17-31,17 0 16,-17-17-16,18 0 15,17 17-15,-17-17 16,0-18-16,35 0 15,-36-36 1,1 1 0,-18 17-1,0 1-15,-18-1 16,1 18-16,-1 0 0,0 0 16,1 0-16,17 18 0,0-1 15,0 1-15,17 0 16,-17-1-16,53 36 15,-35-35-15,35-1 16,-18-17-16,18 0 16,-35 0-16,-1-17 15,1-1-15</inkml:trace>
  <inkml:trace contextRef="#ctx0" brushRef="#br0" timeOffset="397671.1591">31150 15346 0,'53'53'16,"18"88"-1,17 35 1,18 18-1,-53-106-15,0 1 0,0-1 16,-1 0-16,-16-17 0,-19-1 0,1 54 16,-18-36-1,-35-53-15,17-17 16,-52 17-16</inkml:trace>
  <inkml:trace contextRef="#ctx0" brushRef="#br1" timeOffset="409526.4772">29792 6509 0,'-18'0'16,"36"-18"0,0 18-1,-1-18 1,19 18-16,17-17 16,-1 17-16,37-18 15,-36 18-15,70-17 16,-70-1-16,53 0 15,-71 18-15,18-17 16,-35 17-16,-36 0 31,-35 0-31</inkml:trace>
  <inkml:trace contextRef="#ctx0" brushRef="#br1" timeOffset="409887.1005">29951 6174 0,'0'-18'16,"0"36"15,-18-1-31,1 1 16,-36 35-16,17-36 15,1 19-15,-18-1 16,18-17-16,17 17 16,-17 0-16,35-17 15,18 17-15,17-17 16,18 17-16,-18-17 15,53 17-15,-52-17 16,16 17 0,-34-35-16,17 18 15,-17-18-15</inkml:trace>
  <inkml:trace contextRef="#ctx0" brushRef="#br1" timeOffset="410498.5292">31344 7655 0,'18'0'31,"0"0"-16,17 0 1,-17 0 0,17 0-16,35 0 15,-17 0-15,71 0 16,-71-17-16,70 17 16,-70 0-16,35 17 15,-52-17-15,34 0 16,-35 0-16,1 0 15,-19 0 1,-34 0-16</inkml:trace>
  <inkml:trace contextRef="#ctx0" brushRef="#br1" timeOffset="410838.1492">31697 7355 0,'-18'18'16,"1"0"-16,-1-1 15,1 1-15,-19 0 0,-34 35 16,52-36-16,-35 36 15,53-18-15,-17 1 16,17-19-16,0 1 16,0 0-16,17 17 15,1-18 1,35 19-16,-18-19 16,53 1-16,-53 0 15,36 17-15,-36-35 16,-17 18-16,17-18 15</inkml:trace>
  <inkml:trace contextRef="#ctx0" brushRef="#br1" timeOffset="413575.5212">26264 16810 0,'-17'0'31,"34"0"0,19 0-31,-19 0 16,54 0-16,-36 0 16,18 18-16,0-18 0,88-18 15,35 0 1,-70 1-16,18-1 16,17 18-16,123-18 15,-105 18-15,-18 18 0,18 0 16,0-1-16,211 19 15,-176-36-15,230 17 16,-213 1-16,1-18 16,229 0-16,-229 0 15,158 0-15,-211 0 16,70-18 0,-141 18-16,-35-17 0,-18-1 15,1 18-15,-36-35 16</inkml:trace>
  <inkml:trace contextRef="#ctx0" brushRef="#br1" timeOffset="424914.8407">15540 16951 0,'0'-18'0,"-18"18"15,1 0-15,-19 0 16,1 36 0,17-1-16,1 35 15,-1-17 1,18 0-16,-18 53 15,36-53-15,0 0 0,-1 18 0,36 34 16,-17-52 0,-1-17-16,0-19 0,0 1 0,18-18 15,-17 0-15,-1 0 16,0 0-16,-17-18 0</inkml:trace>
  <inkml:trace contextRef="#ctx0" brushRef="#br1" timeOffset="425314.3965">15804 17410 0,'18'35'0,"0"18"15,-18 35 1,0-35 0,0-18-16,0-17 15,0-53 1,0-18-16,0 17 16,0-17-16,17 18 0,1-53 15,-18 70-15,35-35 16,1 36-1,-1 17-15,0 17 16,-17 19-16,-18-1 16,35 53-16,-35-53 15,18 54-15,-1-54 16,-17-17-16,18-18 0,0 17 16,-1-34-1</inkml:trace>
  <inkml:trace contextRef="#ctx0" brushRef="#br1" timeOffset="425603.321">16193 17022 0,'17'0'16,"1"-18"0,35 0-1,-18 1-15,0-1 16,-17 18-16,0 0 15,-18 18-15</inkml:trace>
  <inkml:trace contextRef="#ctx0" brushRef="#br1" timeOffset="425827.2508">16263 17022 0,'0'17'15,"0"1"-15,-18 35 16,18-18-16,-17-17 0,17 35 16,0-18-16,17 0 15,1-17-15,17-18 16,1 0-16,17 0 16,-18-18-1,0 0-15,-17 1 16</inkml:trace>
  <inkml:trace contextRef="#ctx0" brushRef="#br1" timeOffset="426059.1726">16528 17092 0,'0'18'0,"17"17"16,-17-17-16,18 17 15,0-17-15,-18-1 16,17 1 0</inkml:trace>
  <inkml:trace contextRef="#ctx0" brushRef="#br1" timeOffset="426388.2015">16616 16951 0,'17'18'15,"1"-18"1,0 0-1,-1 0-15,36-18 16,-35 18-16,17 18 16,-17-1-1,0 36-15,-1-18 0,-17-17 16,18 35 0,-18-35-16,0-1 0,0 19 15,0-19 1,-18-17-1,1-17 1,17-1-16,-36 0 16,19 18-1</inkml:trace>
  <inkml:trace contextRef="#ctx0" brushRef="#br1" timeOffset="426605.6766">17039 17551 0,'0'35'16,"-17"0"-16,-1 1 15,0-19 1,1-17-16,-1 18 0,-17-1 15,17-17-15,0 18 16</inkml:trace>
  <inkml:trace contextRef="#ctx0" brushRef="#br1" timeOffset="427112.6967">17374 17268 0,'0'18'31,"18"35"-15,-18 18-1,0-54-15,18 19 16,-18-1-16,0-18 0,17 1 0,1 17 15,0-35 1</inkml:trace>
  <inkml:trace contextRef="#ctx0" brushRef="#br1" timeOffset="427394.4539">17498 16986 0,'35'0'0,"36"36"16,-36-19-16,53 18 15,-35 1-15,18 34 16,-54-17-1,1 0-15,-1 0 0,-17 71 16,-17 17 0,-1-88-16,-70 52 15,35-69-15</inkml:trace>
  <inkml:trace contextRef="#ctx0" brushRef="#br1" timeOffset="433239.6177">15875 18186 0,'-18'0'0,"1"0"32,-1 0-1,36 0 16,52-18-32,-17 0-15,88 18 16,-70 0-16,105 18 16,-70 0-16,0-1 15,0 1-15,105 0 16,-87-18-16,-18 0 0,52 0 15,-87-18 1,-36 18-16</inkml:trace>
  <inkml:trace contextRef="#ctx0" brushRef="#br1" timeOffset="434300.9389">21043 17022 0,'-35'-18'15,"17"18"-15,1 18 0,-19 34 16,36 1-16,-17 88 15,17-52 1,0 17-16,17-18 0,19 70 16,-19-105-16,19-17 15,34 52-15,-35-71 16,18 1-16,0-18 16,-17-18-16</inkml:trace>
  <inkml:trace contextRef="#ctx0" brushRef="#br1" timeOffset="434624.6868">21414 17639 0,'0'70'16,"-18"1"-1,18-36-15,0-17 16,-18-18-16,18-18 15,0-35 1,18 18-16,0-35 16,-1 17-16,-17 0 0,53-35 15,0 35 1,-35 53-16,35 35 16,-36 0-16,1 18 15,-18 0-15,18 0 0,-1 35 16,-17-53-16,0-17 15,18 0-15,-18 17 16,17-35-16,-17-18 16</inkml:trace>
  <inkml:trace contextRef="#ctx0" brushRef="#br1" timeOffset="434868.7459">21696 17074 0,'17'0'16,"19"0"-1,-1 0-15,0 0 0,1 0 16,34 0-16,-52 0 15,17-17-15,-17 17 0,-1-18 16</inkml:trace>
  <inkml:trace contextRef="#ctx0" brushRef="#br1" timeOffset="435075.8146">21819 17110 0,'0'35'15,"0"18"-15,0-35 16,18-1-16,-18 36 16,0 0-1,18-35-15,-1 17 16,1-17-16,0-1 0,17-17 16,-18 0-16,1 0 15,-18-17-15,18 17 16</inkml:trace>
  <inkml:trace contextRef="#ctx0" brushRef="#br1" timeOffset="435276.9313">22137 17233 0,'0'35'16,"0"1"-16,0-1 16,0-17-16,17-1 15</inkml:trace>
  <inkml:trace contextRef="#ctx0" brushRef="#br1" timeOffset="435903.6666">22243 17092 0,'0'-18'32,"35"18"-17,-17 0-15,17-17 16,0 17-1,-17 0-15,-1 17 16,1 1 0,-18 17-16,0 18 15,18-17-15,-18-1 16,0-18-16,0 19 0,17-1 16,-17 0-16,18-17 15,-18 0-15,-18-18 31,1-36-15,-1 19-16,0-19 16,1 19-16,-1 17 15</inkml:trace>
  <inkml:trace contextRef="#ctx0" brushRef="#br1" timeOffset="436387.7582">22631 17798 0,'0'-18'16,"17"36"0,1-1-16,0 19 15,-18-19-15,0 18 0,0 18 16,-18-17-16,0-1 15,1 0-15,-19-17 0,1 17 16,0-17-16,-36 17 16,54-35-16,-1 0 15</inkml:trace>
  <inkml:trace contextRef="#ctx0" brushRef="#br1" timeOffset="436878.2621">22966 16951 0,'0'-18'16,"0"1"0,35 17-1,-35 17-15,35 1 16,-17 0-16,35 70 16,-18-35-16,1 17 15,16 89-15,-16-53 16,-19 123-16,-17-17 15,-17-106-15,-19-18 16,-34 53 0,17-88-16</inkml:trace>
  <inkml:trace contextRef="#ctx0" brushRef="#br1" timeOffset="450974.1678">27887 17145 0,'0'18'31,"18"35"-15,-1-1-16,-17-16 0,0 17 15,0 0-15,18 35 16,-18-35-16,18 0 16,-18-18-16,35 18 15,-17-18 1,-1-35-16,1-18 15,-18 1-15</inkml:trace>
  <inkml:trace contextRef="#ctx0" brushRef="#br1" timeOffset="451291.6672">27728 17374 0,'0'-17'32,"18"-1"-17,-18 0-15,0 1 16,18-1-16,-1-17 16,19-18-16,-19 35 15,18-17-15,-17 0 16,0 17-1,-18 36 1,17 35 0,1-36-16,17 36 15,1-18-15,34 18 16,-35-35-16,1 0 16</inkml:trace>
  <inkml:trace contextRef="#ctx0" brushRef="#br1" timeOffset="452692.4181">25770 17956 0,'0'18'0,"0"35"15,-17 18 1,17-36-16,0 0 16,0-17-1,0-36-15,0-35 16,0 18-16,0 0 15,0-18-15,0-36 16,0 37-16,17 16 16,-17 1-16,18 0 15,0 35-15,-1 0 16,1 17-16,0 1 16,17 17-16,-17-17 15,-1 0-15</inkml:trace>
  <inkml:trace contextRef="#ctx0" brushRef="#br1" timeOffset="453013.79">26088 17921 0,'53'-35'0,"-18"0"15,-17 17 1,-18 0-16,-18 18 31,0 0-31,1 0 16,-1 18-16,-35 17 16,36 18-16,-1-35 15,18 17 1,0-17-16,53 17 15,-35-35-15,34 0 16,-16 0-16,-1 0 16,-17 0-16,17-35 15</inkml:trace>
  <inkml:trace contextRef="#ctx0" brushRef="#br1" timeOffset="453255.113">26370 17851 0,'0'17'16,"0"18"0,0-17-16,0 53 15,0-36-15,0-17 16,0 35-16,18-36 16,-1 1-16,-34-18 31,-1-18-16,1 18-15,-19-17 16,19 17-16,-1-18 16,0 0-16</inkml:trace>
  <inkml:trace contextRef="#ctx0" brushRef="#br1" timeOffset="453576.6357">26582 17304 0,'17'141'16,"-17"-53"-16,0 0 15,0 71-15,0-36 16,0-70 0,18-17-16,0-1 15,-18-70 1,17 17-16,-17 0 15,0-17-15,0 17 0,0-17 16,18 0-16,0 53 16,-1 17-1,-17 18 1,0-18-16,18 18 16,-18-18-16,18 1 15,-1-19-15,1 1 16</inkml:trace>
  <inkml:trace contextRef="#ctx0" brushRef="#br1" timeOffset="454146.8587">26899 17868 0,'-35'53'16,"0"0"-1,17-18-15,36 18 16,-1-17-16,1-36 0,35 17 16,-18-17-1,1 0-15,-1-17 16,-18-1-16,-17 0 0,0-17 16,0 17-16,0 1 15,-17 17-15,17-18 0,-18 0 16,18 36-1,0 17 1,0-17-16,18 35 16,-1-35-16,1-1 15,0 1-15,-1-1 16,-17 19-16,0-19 16,0 36-1,0-17-15,0 16 16,-17-34-16,17-36 31,0-52-31,0 35 16,17-54-16,-17 37 15,0 16-15,18-34 16,0 34-16,-1 19 16,1 17-16,0 17 15,-18 19-15,0-1 16,0 0-16,-18 1 15,0-19 1,1-17-16,-1 0 16,18-17-1</inkml:trace>
  <inkml:trace contextRef="#ctx0" brushRef="#br1" timeOffset="454432.9799">27305 17992 0,'18'0'16,"-1"17"0,1-17-16,17 0 0,-17 0 15,-1-17 1,-17-1-16,-17 0 16,-1 1-1,-17 17-15,17 0 16,-17 17-16,35 19 15,0 17 1,0-18-16,53 18 16,-18-36-16,18 1 0,-18 0 15,54 17-15,-54-35 16,-17 0-16,-54-18 31</inkml:trace>
  <inkml:trace contextRef="#ctx0" brushRef="#br1" timeOffset="459978.171">15752 18239 0,'0'17'16,"17"-17"15,-17-17-15,-17 17 0,-1 0-1,0 0 1,-17 0-16,17 0 15,1 0-15,-19 0 16,19 0 0,-1 0-16,18-18 31,18 18-15,-1 0-1,1 0-15,17 0 16,1 0-16,17 18 15,-18-18-15,35 0 16,-17 0-16,124-18 16,-89 18-16,0-18 0,106 18 15,18-17 1,-106-1-16,17 18 0,106 0 16,-105-18-1,-18 18-15,105-35 16,-122 35-16,-19-17 0,71-1 15,-88 18-15,18-18 16,-36 18-16,-17 0 16,-1 0-16,-34 0 15,-1 0 1,0 0-16,-17 18 0,17-18 16,-52 18-16,52-18 15,-52 0 1,52 17-16,-35-17 0,35 0 15,-34 0 1,16 0-16,-34 0 16,17 0-16,-71 0 15,54 18-15,-89-18 16,53 17-16,-70 1 16,70-18-16,-70 0 15,87 0-15,-69 0 16,69-18-16,-87 18 15,105 0-15,-87-17 16,87 17-16,-52 0 16,87 0-16,-52 17 15,71-17 1,-1 0-16,36 0 16,17 0-1,53 0 1,-35 18-16,70-18 0,-52 0 15,123 0 1,-88-18-16,17 18 0,1-17 16,17 17-16,176-35 15,36-1 1,-194 36-16,141 0 0,-177 0 16,-17 18-16,71 0 15,-125-18-15,19 17 16,-106-17-1</inkml:trace>
  <inkml:trace contextRef="#ctx0" brushRef="#br1" timeOffset="462287.9454">13353 17163 0,'17'-18'0,"71"0"16,-35 18-16,124-35 15,-54 35-15,1-18 16,17 1-16,0-1 16,0 1-16,106-1 15,-141 18-15,35 0 16,-88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7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2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8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" y="134119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069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E0A7-18D5-424A-940A-D367F60C65A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E0A7-18D5-424A-940A-D367F60C65AB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0CB1-E611-F041-BD4C-9E69D390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 for</a:t>
            </a:r>
          </a:p>
          <a:p>
            <a:pPr algn="ctr"/>
            <a:r>
              <a:rPr lang="en-US" sz="6000" dirty="0"/>
              <a:t>neural networks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902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96CE48D1-2142-41A1-9F58-02FE77A4CE9A}"/>
                  </a:ext>
                </a:extLst>
              </p14:cNvPr>
              <p14:cNvContentPartPr/>
              <p14:nvPr/>
            </p14:nvContentPartPr>
            <p14:xfrm>
              <a:off x="450720" y="1117440"/>
              <a:ext cx="11398680" cy="56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1108080"/>
                <a:ext cx="11417400" cy="56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18438C0C-CE1E-477B-B338-3A193A39F9D1}"/>
                  </a:ext>
                </a:extLst>
              </p14:cNvPr>
              <p14:cNvContentPartPr/>
              <p14:nvPr/>
            </p14:nvContentPartPr>
            <p14:xfrm>
              <a:off x="387360" y="1263600"/>
              <a:ext cx="11455920" cy="53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1254240"/>
                <a:ext cx="114746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Century Schoolbook</vt:lpstr>
      <vt:lpstr>Arial</vt:lpstr>
      <vt:lpstr>Calibri</vt:lpstr>
      <vt:lpstr>Calibri Light</vt:lpstr>
      <vt:lpstr>Office Theme</vt:lpstr>
      <vt:lpstr>PowerPoint 演示文稿</vt:lpstr>
      <vt:lpstr>Gradient descent for neural networks</vt:lpstr>
      <vt:lpstr>Formulas for computing derivatives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Yangzhichao (George)</cp:lastModifiedBy>
  <cp:revision>3</cp:revision>
  <dcterms:created xsi:type="dcterms:W3CDTF">2017-07-06T20:06:16Z</dcterms:created>
  <dcterms:modified xsi:type="dcterms:W3CDTF">2018-11-10T08:41:34Z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1541820660</vt:lpwstr>
  </property>
  <property fmtid="{D5CDD505-2E9C-101B-9397-08002B2CF9AE}" pid="6" name="_2015_ms_pID_725343">
    <vt:lpwstr>(2)ipxIKvrKQKYtq7pddTL1EO5/BcWv/v4ZBxD436BnklbkeNGzw+Kinkw+/mnDL1/VaKICqA0+
Asd3i+WwC622adid7QfQMK14PmtY9MPyg81jfUTItkAf+mP9PqcZsXuN1mOjTUTJLuIePM+J
pPQNHlqgr3508KHN/iUiO7KDMHijFAa4rEYsbl6EMHyHgblJ9o08t86RLnMXXYMetWLjbJZH
84MkPiMsnUwEh8L15f</vt:lpwstr>
  </property>
  <property fmtid="{D5CDD505-2E9C-101B-9397-08002B2CF9AE}" pid="7" name="_2015_ms_pID_7253431">
    <vt:lpwstr>puowtnbQWb+a7/e+jzNhd4jiiEyv+emqvDYPQYPnYenoqwWgqhRi8O
hWfjI36dhMu7KhflUa5SRobvdLna8WSFwO7MCThKuHd795D1hwwDyNPbdBYCIi6C4xV88ijk
29JSi2Dh/QBUL3iVY1pNukeyAXEtET33aRU7DsbC0BnRxgbGk3UTCOClE6G2qjSa0/Foxxv/
KUoWoW+wl/r49tqe</vt:lpwstr>
  </property>
</Properties>
</file>