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07:18.4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3369 15258 0,'-18'-18'0,"18"0"16,18 18-16,-18-17 15,18 17 16,-1 35-31,1 36 16,0 34 0,-18-52-16,0 18 15,-18 70-15,18-88 16,-18 70-16,18-87 16,0-1-16,-17 0 0,17 18 15,0-35-15,0-36 31,-18-35-15,18 18 0,0-71-16,18-35 15,-18 70-15,0 1 16,17-54-16,-17 71 16,18-52-16,-18 87 15,18-17-15,-1 35 16,19 53-1,-1 52 1,-18-34-16,19 88 16,-19-53-16,1-18 15,0 0-15,-1-35 0,1 17 16,0-34-16,17 17 16,-18-36-16,1-17 0,0-17 15,-1-1 1,-17-35-16,18 0 0,-18 0 15,0-17-15,0-1 0,0-70 16,-18 88-16,18-53 16,-17 53-16,17 0 15,0 18-15,-18 0 16,18 17-16</inkml:trace>
  <inkml:trace contextRef="#ctx0" brushRef="#br0" timeOffset="317.8159">3986 15258 0,'18'17'0,"-18"19"15,0-1-15,0 0 16,0 71-16,-18-53 16,1 70-1,17-70-15,0 0 0,0-18 16,17 1-16,1-1 0,0-17 15,35 17-15,-18-35 16,35 0-16,-34 0 16,17 0-16,-36-18 15,19 18 1,-19 0-16</inkml:trace>
  <inkml:trace contextRef="#ctx0" brushRef="#br0" timeOffset="789.7355">4445 15452 0,'0'0'0,"18"88"16,-1-53-16,1 18 15,17 71-15,-17-72 16,17 37-16,-35-54 16,18-17-16,-18-1 15,0-34 1,-18-54 0,0 18-16,1-53 15,-1 53-15,1-17 16,17-177-1,0 141-15,17 71 16,36-1-16,-35 36 16,-1 0-16,36 36 15,-35-1-15,17 0 0,-35 1 16,18-1-16,-18 18 16,0-18-16,-18-17 15,18-1-15,-53 1 16,36-18-16,-36 18 15,35-18-15,0-18 16,-17 18-16,53 0 16</inkml:trace>
  <inkml:trace contextRef="#ctx0" brushRef="#br0" timeOffset="1252.1323">5309 15857 0,'0'18'0,"0"-36"0,0 54 0,-17-19 15,-1 54-15,-17-36 16,-18 36-16,18-36 15</inkml:trace>
  <inkml:trace contextRef="#ctx0" brushRef="#br0" timeOffset="2725.4114">5786 15134 0,'0'18'0,"35"52"16,-18-17 0,36 88-16,-17-52 15,-19-1-15,19-18 0,-19 1 16,19-1-16,16 1 16,-34-36-16,0-17 0,17-18 15,0-18 1,-17-17-16,0-18 0,-18 0 15,17-35-15,-17-53 16,0 53-16,0 17 0,0 1 16,0-54-1,-17 71-15,17 36 0,0-1 16,0 36-16,0 17 16,0 0-16,0 18 15,0-18-15</inkml:trace>
  <inkml:trace contextRef="#ctx0" brushRef="#br0" timeOffset="2880.9251">6509 15699 0,'0'0'16,"17"88"-16,1-53 0,0 0 15,-18-17-15</inkml:trace>
  <inkml:trace contextRef="#ctx0" brushRef="#br0" timeOffset="3020.2761">6544 15363 0,'0'0'0,"18"0"0,-1 18 16,-17 0-16</inkml:trace>
  <inkml:trace contextRef="#ctx0" brushRef="#br0" timeOffset="3286.8201">6685 15540 0,'0'0'16,"0"35"-16,-17 0 0,34 1 16,1-19-16,35 19 15,-18-19 1,0 1-16,1 0 16,-36-1-16,17-17 0,-17 18 15,0-1-15,-17 1 16,-1-18-1,0 18-15,1-18 0,-36 17 16,35-17-16,0-17 16</inkml:trace>
  <inkml:trace contextRef="#ctx0" brushRef="#br0" timeOffset="3443.4133">7003 15628 0,'0'0'16,"0"53"-16,0-35 0,0 17 16,17 0-16,-17-17 0,18 35 15,0-53-15,-18 17 16,17-17-16</inkml:trace>
  <inkml:trace contextRef="#ctx0" brushRef="#br0" timeOffset="3587.8168">7056 15469 0,'0'18'16,"17"0"0</inkml:trace>
  <inkml:trace contextRef="#ctx0" brushRef="#br0" timeOffset="3824.9426">7250 15787 0,'0'0'16,"17"17"-16,1 1 0,0-18 15,-1 0 1,1-18-16,-1 18 0,-17-17 15,0-1-15,0-17 16,0 17-16,-17 1 16,-1-19-16,1 19 15,-1-1-15,0 0 16</inkml:trace>
  <inkml:trace contextRef="#ctx0" brushRef="#br0" timeOffset="4060.41">7514 15716 0,'0'-17'0,"0"-1"0,18-17 15,-18 17 1,17 18-16,1 0 0,0 0 15,-1 0-15,19 18 16,-19 17 0,-17 0-1,0-17-15,0 0 16</inkml:trace>
  <inkml:trace contextRef="#ctx0" brushRef="#br0" timeOffset="4215.494">7938 15804 0,'0'53'15,"0"-106"-15,0 124 0,0-53 0,0 17 16,-18-17-16,18 17 16</inkml:trace>
  <inkml:trace contextRef="#ctx0" brushRef="#br0" timeOffset="4727.1418">8908 15152 0,'0'-53'0,"0"106"0,-18-141 16,-17 52-16,-1 36 15,1 0-15,-53 18 16,35 0-16,-123 176 31,158-89-15,36-69-16,52-1 15,-34-17-15,16-1 16,-16 1-16,-1 0 0,0-1 16,1 19-1,-36-19-15,0 1 0,-18-18 16,0 17-16,-17 1 0,17 0 16,-52 17-1,52-17-15,-17-18 16</inkml:trace>
  <inkml:trace contextRef="#ctx0" brushRef="#br0" timeOffset="5078.1716">9013 15857 0,'53'159'0,"-106"-318"0,106 389 15,-35-160-15,-18 18 16,0-35-16,-18 0 15,1-53 1,-1-17-16,0-1 0,1-17 16,-18-53-16,17 17 15,0-88-15,18-35 16,18 106-16,0 17 16,34-17-16,-16 53 15,34 35 1,-17 18-16,-35 17 15,-18 0-15,0 0 16,0 1-16,-18-1 0,-17 36 16,0-36-16,-1 0 15,19-17-15,-19-18 16,19 0-16,17-18 16</inkml:trace>
  <inkml:trace contextRef="#ctx0" brushRef="#br0" timeOffset="5355.4442">9260 15699 0,'0'0'16,"18"0"-16,0 0 0,-1-18 16,1-17-1,0 17-15,-1 0 0,-17-17 16,18 18-16,-18-19 15,-18 19-15,1 17 16,-1 0-16,0 17 16,1 1-16,17 35 15,0-18-15,35 18 16,-17-35-16,-1-1 16,54 19-16,17-36 15,-53 0-15</inkml:trace>
  <inkml:trace contextRef="#ctx0" brushRef="#br0" timeOffset="6112.4466">9613 15646 0,'0'17'0,"18"-17"15,17-17-15,0-1 16,-17 0-16,0 1 0,17-1 16,-17 1-16,-18-1 15,-18 0 1,0 1 0,1 17-16,-36 17 15,35 1-15,0 0 16,18 34-16,0-34 15,18 0-15,35 17 16,-35-17-16,17-1 16,36-17-16,-19 0 15,-34 0-15,0 0 16,-1-17-16,-17-1 16,0 0-1,-17 1 1,-1 17-1,18 17-15,18 1 16,17 0 0,-17-18-16,-1 0 15,1 0-15,17-18 16,-17 0-16,-1-17 0,1 17 16,0-34-16,-18 16 15,0 1-15,0 0 0,0-1 16,-18-52-1,0 53-15,18-18 0,-17 0 16,17 18-16,-18 35 0,18 0 16,0 17-16,0 36 15,18-17-15,-18 17 16,53 105-16,-18-69 16,0-37-1,-17-34-15,0 0 16,-1-18-1,18-36 1,-17 1-16,0 18 16,-18 52 15,17-18-31,-17 54 16,0-53-16,18 17 0,0 18 15,-1-36-15,1-17 16</inkml:trace>
  <inkml:trace contextRef="#ctx0" brushRef="#br0" timeOffset="6279.0976">10760 15752 0,'0'0'15,"-36"52"-15,19-16 0,-18 17 16,17-36-16,0 1 16</inkml:trace>
  <inkml:trace contextRef="#ctx0" brushRef="#br0" timeOffset="6935.2586">11994 14940 0,'0'0'0,"-17"-17"0,-1-1 16,-35 0-16,36 18 15,-36 18-15,17 0 0,1 17 16,-53 35-16,70-17 16,1-17-16,17 16 15,17 37-15,1-36 16,17-18-16,1 0 0,52 0 16,-53 1-16,0-1 15,-17-17-15,-18-1 16,-18 1-1,-52 17-15,34-17 16,-52 17-16,53-35 16,0 18-16,17-18 15,36-18-15</inkml:trace>
  <inkml:trace contextRef="#ctx0" brushRef="#br0" timeOffset="7173.8185">12206 15381 0,'35'0'16,"1"0"-16,52-18 15,-35 1-15,53-18 16,-71 17-16,0 0 16,0 18-16,-17-17 0,-18-1 15</inkml:trace>
  <inkml:trace contextRef="#ctx0" brushRef="#br0" timeOffset="7352.9631">12488 15434 0,'18'124'16,"-36"-248"-1,54 283-15,-36-142 0</inkml:trace>
  <inkml:trace contextRef="#ctx0" brushRef="#br0" timeOffset="7968.3899">12612 15663 0,'17'36'0,"-17"-54"31,18-17-16,-18-1-15,35-16 16,-35 16-16,36-17 16,-36 36-16,35-19 15,-17 19 1,-1 34-16,-17 1 16,18 0-16,-18-1 15,0 19-15,0-19 16,0 36-1,0-35-15,0 17 16,17-17-16,1-1 16,0-17-16,-1 0 15,1-17 1,0-1-16,-1-17 16,1 0-1,-18 17-15,0 0 16,0 1-16,18 17 47,-18 17-32,17 1 1,1-18-16,-18 18 0,18-18 16,-1 0-1,1 0-15,-18-18 16,17 18-1,-17 18 32,18-1-31,0 1-16,-1-18 16,1 0-16</inkml:trace>
  <inkml:trace contextRef="#ctx0" brushRef="#br0" timeOffset="8326.3396">12400 14887 0,'0'18'16,"0"0"-16,18 70 16,-1-35-16,1 52 15,0-52-15,17 53 16,-17-71-16</inkml:trace>
  <inkml:trace contextRef="#ctx0" brushRef="#br0" timeOffset="8953.4129">13212 15399 0,'0'0'16,"-18"0"-16,0 0 15,1 17 1,-1 1-16,0 17 0,18 18 15,0-17-15,36 16 16,-19-34-16,36 17 16,-18-35-1,18 0-15,-35 0 16,17-17 0,-17-1-16</inkml:trace>
  <inkml:trace contextRef="#ctx0" brushRef="#br0" timeOffset="9120.4839">13300 15416 0,'17'-17'15,"1"17"-15,17-18 16,1 18-16,-19-18 0,71 1 16,-70 17-16,17 0 15,-17-18-15,0 18 0,-1 0 16</inkml:trace>
  <inkml:trace contextRef="#ctx0" brushRef="#br0" timeOffset="9325.4152">13476 15046 0,'0'106'15,"0"-212"-15,0 265 0,0-89 0,0 54 16,0-54-16,18 36 16,-1-53-16,19 18 15,-19-54-15,19 1 16,-19-18-16</inkml:trace>
  <inkml:trace contextRef="#ctx0" brushRef="#br0" timeOffset="9694.6523">13670 15540 0,'0'35'15,"0"0"1,0-17-16,35 17 16,-35-17-16,18-18 15,0 18-15,-1-18 0,19 0 16,-19-18-16,1 0 15,-18 1-15,0-1 16,0 0-16,0 1 16,18 34 15,-1 1-15,1-18-1,-1 18-15,-17-36 16,18 0-16,-18 1 15,0-1-15,0-17 16,0 17-16,0-17 16,0 17-16,18 1 0,-1-1 15,1 18 1</inkml:trace>
  <inkml:trace contextRef="#ctx0" brushRef="#br0" timeOffset="10166.4463">14111 15540 0,'18'0'16,"-36"0"-16,53 0 0,1 0 16,-19 0-1,-17-18-15,18 18 16,-18-17-16,0 34 47,0 1-32,0 0-15,0-1 0,18 1 16,-1-1-16,19 1 16,-19-18-16,1-18 15,-1 18-15,1-17 0,17-36 16,-17 18-16,0-54 15,-18 36-15,17 1 16,-17-54-16,0 35 16,-35-35-16,35 53 15,-18 36-15,1-1 0,-1 18 16,-17 53 0,17 53-16,18-36 15,18 72-15,-1-72 16,36 36-16,-17-71 15,52 18-15,-53-35 16,53-18 0,-35 0-16,-18 0 15</inkml:trace>
  <inkml:trace contextRef="#ctx0" brushRef="#br0" timeOffset="10805.4818">15505 15346 0,'-36'17'15,"72"-34"-15,-89 34 0,35 1 0,-17 35 16,17-35-16,18 52 16,0-52-16,18 0 15,-1-1-15,36-17 16,-17 0-16,34-17 15,-52-19-15,-1 1 16,1 0-16,0-1 16,-18 1-16,0-18 0,-18-35 15,0 35-15,-17-53 16,0 71-16,17 0 16,1 17-16,-1 0 0,0 18 15,1 0-15,-1 18 0,18 53 16,-18-18-16,36 52 15,0-34-15,17 52 16,0-87-16,53 52 16,-35-53-16,36-17 15</inkml:trace>
  <inkml:trace contextRef="#ctx0" brushRef="#br0" timeOffset="11117.579">15857 15399 0,'-53'53'0,"106"-106"0,-123 141 15,70-17-15,0-36 16,17-18-16,19 1 16,-1 0-16,0-1 0,1-17 15,-1 0-15,0 0 0,18-35 16,-35 17-16,-18-17 15,0 18-15,-36-19 16,19 19-16,-19-1 16,19 18-16,-18 0 15,17 0 1,36 18-16,-1-1 16,36 1-1,-18-18-15,18 0 16,-35 0-16</inkml:trace>
  <inkml:trace contextRef="#ctx0" brushRef="#br0" timeOffset="11277.5568">16140 15505 0,'-18'-18'15,"18"0"-15,18 1 16,17-19 0,0 19-16,0 17 15,1-18-15,34-17 16,-34 17-16,16 1 15,-34 17-15,-36-18 16</inkml:trace>
  <inkml:trace contextRef="#ctx0" brushRef="#br0" timeOffset="11435.1991">16334 15064 0,'17'0'16,"-17"17"-16,18 36 15,-18-18 1,0 18-16,0 0 16,0 0-16,0 0 0,0 53 15,0-71-15,18 1 16</inkml:trace>
  <inkml:trace contextRef="#ctx0" brushRef="#br0" timeOffset="11756.0457">16669 15416 0,'-36'18'15,"72"-36"-15,-107 71 0,71-35 16,0 35-16,0-35 16,0-1-16,18-17 15,-1 18-15,19-18 0,-19 0 16,1 0-1,0-18-15,-1 1 16,1-1-16,-18 0 16,18 1-16,-18 34 31,17 1-31,1 0 16,0-1-16,17 1 15,0-1-15,-17-17 0,17 18 16,-17-18-16</inkml:trace>
  <inkml:trace contextRef="#ctx0" brushRef="#br0" timeOffset="12670.5426">13123 16228 0,'-17'0'16,"-54"35"-16,1 0 16,17 1-16,-36 17 15,1 17-15,0 1 0,0-18 16,0 17-16,0-17 0,-89 53 15,89-53-15,17-18 16,1 0-16,17-17 0,0 0 16,18-18-1</inkml:trace>
  <inkml:trace contextRef="#ctx0" brushRef="#br0" timeOffset="13597.1092">10672 17145 0,'0'0'15,"17"18"1,1 52 0,-18-35-16,0 18 0,17 0 15,-17 88 1,0-70-16,0 52 15,0-87-15,0-1 16,0-53 0,18-52-1,-18-1-15,35-87 16,-17 87-16,0 0 0,-18 1 16,17 17-16,19-88 15,-19 70-15,18-17 16,-17 70-16,0 18 15,-18 18-15,17 17 0,1 71 16,-18-35 0,35 87-16,-35-69 15,36 87-15,-19-105 16,-17-1-16,36 1 16,-36-54-16,0 1 15</inkml:trace>
  <inkml:trace contextRef="#ctx0" brushRef="#br0" timeOffset="13742.4185">10848 17463 0,'0'0'0,"35"0"0,0 0 0,36-18 15,-36 18-15,18 0 16</inkml:trace>
  <inkml:trace contextRef="#ctx0" brushRef="#br0" timeOffset="14174.1227">11271 17498 0,'-17'88'15,"34"-176"-15,-52 229 0,35-53 16,0-70-16,53 17 16,-35-35-16,-1 0 15,54-18 1,-54-17-16,1 0 0,17-53 15,-35 17-15,18-52 16,-18 70-16,-18 0 16,1 0-16,-1 0 0,-35-35 15,35 70-15,-17 0 16,18 1-16,-1 17 0,0 35 16,18 0-1,18 71-15,0-35 16,34 35-16,-16-53 15,-1-1-15,0 1 0,1 0 16,-1-17-16,35 16 16,-34-34-16,-1 0 15</inkml:trace>
  <inkml:trace contextRef="#ctx0" brushRef="#br0" timeOffset="14633.5588">11977 17410 0,'-18'0'16,"-17"0"-16,17 0 16,1 0-16,-19 35 15,19-17-15,17-1 0,0 18 16,0-17-16,35 53 15,0-36-15,18 0 16,-35-17-16,17-1 16,-17 1-16,17-18 0,-17 18 15,-18-1-15,-18-17 16,0 0 0,-17 18-16,-35-18 15,34 0-15,1 0 0,-18 0 16,35 0-16,1 0 15,17-18-15</inkml:trace>
  <inkml:trace contextRef="#ctx0" brushRef="#br0" timeOffset="15342.2456">14605 16263 0,'18'0'15,"-18"53"1,17-18-16,19 71 15,-19-35-15,18-1 16,-17 1-16,35 70 16,-35-71-16,-1-17 15,1 0-15,0-17 0,-1-1 16,-17 0-16,18-17 16,-18-1-16,-18-17 15</inkml:trace>
  <inkml:trace contextRef="#ctx0" brushRef="#br0" timeOffset="17309.1869">14482 17268 0,'-53'-17'16,"35"17"-16,-17 0 0,-36 17 15,54 19-15,-54 17 16,53-36-16,18 36 16,0-17-16,18-19 15,17 18-15,-17 1 0,17-19 16,18 19-16,18 17 16,-36-36-16,0 1 15,-17-1-15,-18 1 16,-18-18-16,-17 18 15,-18-18-15,18 0 16,-36 17 0,54-17-16,-19 0 0,19 0 15</inkml:trace>
  <inkml:trace contextRef="#ctx0" brushRef="#br0" timeOffset="17635.0621">14640 17657 0,'36'17'15,"-19"-34"1,36-19 0,0-34-16,-35 52 15,-1-35-15,-17 36 16,-17-19-16,-1 19 15,-17 17 1,-1 0-16,19 0 0,-54 35 0,54-17 16,-19 34-1,19-16-15,34 52 16,1-70-16,53 34 16,-36-52-16,53 18 15,-53-18-15,1 0 16,-1 0-16,18 0 15,-18-18-15,-17 18 16</inkml:trace>
  <inkml:trace contextRef="#ctx0" brushRef="#br0" timeOffset="18068.7607">15081 17498 0,'0'-18'16,"-17"18"-1,-1 18 1,0 52-1,1-17 1,17-17-16,0-19 0,0 1 16,17-1-16,36 1 15,-35-18-15,17-18 16,-17 18-16,-1-17 16,-17-1-16,18 1 0,-18-1 15,0 0-15,0 1 0,-18-36 16,1 35-16,-1 0 15,18 36 1,0 17 0,18 1-16,-1-19 0,1 19 15,17-1 1,18-18-16,-35 1 16,0-18-16,-18-18 15,0 1-15,0-18 16,0-1-16,-18 19 15,18-19-15,0 1 0,0 0 16,18 17-16,-1 18 16,1 0-1,17 0-15,-17 18 16,17-18-16</inkml:trace>
  <inkml:trace contextRef="#ctx0" brushRef="#br0" timeOffset="18529.722">15434 17639 0,'0'35'16,"0"-70"-16,0 105 0,0-52 0,35 35 16,1-53-16,17 18 15,-18-18-15,0-18 16,0 0-16,-17 1 0,0-19 15,17-34 1,-35 17-16,0-35 16,0 53-16,-18-54 15,1 36 1,17 36-16,0-1 0,0 53 16,17 36-1,-17-36 1,18 18-16,0 0 0,-1 0 15,-17 0-15,18-18 0,17 36 16,-17-54-16,-1 1 16,1-18-1,0-35 1,-1 35-16,19-36 16,-19 36-1,1 0-15,-1 18 16,1 17-16,-18-17 15,18 35 1,-1-35-16,-17 17 16</inkml:trace>
  <inkml:trace contextRef="#ctx0" brushRef="#br0" timeOffset="21628.1551">15998 16281 0,'36'0'16,"-19"17"-16,19-17 0,17 18 16,70 17-16,-35-17 15,0 0-15,124 52 16,0-17 0,-89-18-16,-17-17 0,123 35 15,-35-18 1,-105-17-16,34-1 15</inkml:trace>
  <inkml:trace contextRef="#ctx0" brushRef="#br0" timeOffset="37497.8603">17551 17074 0,'-18'-17'15,"0"-1"-15,1 1 0,-1-1 16,-35 0-16,36 1 16,-19 17-16,19 0 0,-36 0 15,17 17 1,19 1-16,17 0 0,-18 17 16,18 0-16,18 18 15,-1-18-15,19 1 0,-1-19 16,0 18-16,54 18 15,-37-35-15,-34 17 0,17-17 16,-17 17 0,-18-17-16,-35-18 15,17 18-15,-17-18 0,0 17 16,-36-17-16,36 0 16,17-17-16,18-1 15,18 18 1,17-18-1</inkml:trace>
  <inkml:trace contextRef="#ctx0" brushRef="#br0" timeOffset="37793.8494">17745 17321 0,'17'0'31,"19"-35"-31,-19 17 16,19 1-16,-19-1 16,18-17-16,-35 17 15,0-17-15,-17 35 16,-18-18-16,-18 54 16,35-19-16,-17 1 15,17 35 1,0-36-16,36 19 15,0-19-15,17 1 16,0 0-16,18-18 0,53 0 16,-53 0-16,-18-18 15</inkml:trace>
  <inkml:trace contextRef="#ctx0" brushRef="#br0" timeOffset="38372.5315">18115 17180 0,'0'18'0,"-17"17"15,-1-17-15,18 17 16,0 0-16,18-17 16,-1 0-16,1-18 0,-1 0 15,36 17 1,-17-17-16,-1-17 15,-17-1-15,-1-17 16,1 35-16,-18-18 0,0-17 16,-18 35-1,18-18-15,-17 18 16,17 18 0,0-1-16,0 1 15,0 0-15,17 17 16,1-17-16,-1-18 0,1 17 15,35-17 1,-18 0-16,-17 0 0,0 0 16,-1-17-16,1-1 15,-18-17 1,0 17 0,17 18 15,-17 18-31,18-18 15,0 17-15,-1-17 0,1 0 16,0 18-16,-1-18 16,-17-18-16,0 1 15,0-1 1,-17 0-16,17 1 16,0-1-16,17 18 15,1 0-15,0 0 16,17 0-16</inkml:trace>
  <inkml:trace contextRef="#ctx0" brushRef="#br0" timeOffset="38527.8472">18803 17339 0,'0'0'16,"18"0"-16,-1-18 15,1-17 1,-18 17-16,18 1 16</inkml:trace>
  <inkml:trace contextRef="#ctx0" brushRef="#br0" timeOffset="38645.7343">18874 17233 0,'35'18'15,"-17"-18"-15,17 0 16,-18 0-16</inkml:trace>
  <inkml:trace contextRef="#ctx0" brushRef="#br0" timeOffset="38983.6035">19050 17110 0,'0'17'31,"18"-17"-31,-1 53 16,1-17-16,17 34 15,-17-35-15,-1 54 16,1-54-16,-18 18 16,0 35-16,-18-17 15,1-36-15,-1-35 16,-35 35-1,18-35-15,17 0 16,18-18-16,0-17 16,18 0-16,35-53 15,-18 35-15,0 18 0,1 17 16,-1-17-16,-17 17 16,17 18-16,0-18 15,-35 1-15,-35 17 16</inkml:trace>
  <inkml:trace contextRef="#ctx0" brushRef="#br0" timeOffset="39647.6338">16228 16087 0,'0'0'0,"17"0"16,72 0-1,-36 0-15,35 0 16,18 0-16,123 35 16,-70-17-16,176 52 15,-159-17-15,36 0 16,246 53-16,-193-53 16,0 0-16,17-18 0,0 0 15,-17 0-15,229 36 16,-300-36-16,-36 1 15,1-1-15,70 18 16,-158-18-16</inkml:trace>
  <inkml:trace contextRef="#ctx0" brushRef="#br0" timeOffset="40224.9068">20567 17074 0,'0'36'16,"0"-19"-16,0 36 16,18 35-1,-18-35-15,17-17 0,-17 17 16,18-18-16,0 0 16,-1 0-16,18-17 0,-17 0 0,35-18 15</inkml:trace>
  <inkml:trace contextRef="#ctx0" brushRef="#br0" timeOffset="40408.3812">20796 17357 0,'0'0'16,"-35"35"-16,35-17 0,-18-1 15,18 1-15,18 0 0,-18-1 0,35 1 16,-17-1-16,52 19 15,-34-36-15,-19 0 16,19 0-16,-19 0 0,1-18 16</inkml:trace>
  <inkml:trace contextRef="#ctx0" brushRef="#br0" timeOffset="41313.7869">20955 17286 0,'0'-18'15,"-18"18"-15,18 18 16,-17-18 0,17 18-1,-18-18-15,18 17 16,0 1-16,-18-18 0,18 18 16,18-18-1,-18 17 1,18-17-16,-1 18 15,1-18-15,0 35 16,-1-35-16,1 18 16,-18 0-16,0-1 15</inkml:trace>
  <inkml:trace contextRef="#ctx0" brushRef="#br0" timeOffset="41926.1665">21184 17357 0,'0'0'0,"-17"-18"16,-1 18-16,0-18 15,1 18-15,-1 18 16,0 0-1,1-1-15,17 1 0,-18 17 16,18-17 0,18 0-16,-18-1 15,17 1-15,36-18 16,-35-18-16,17 1 16,-17-1-16,0-35 15,-18 35 1,0 1-16,0-1 0,-18 18 15,18 53 1,0-18-16,18 71 16,-1-35-16,19 70 15,-19-88-15,-17 0 16,18-1-16,-18-16 0,0-1 16,-18 18-1,-17-18-15,0-35 16,-1 0-16,-34 0 15,34-17-15,1-1 16,18-17-16,-36-18 0,53 35 16,-18-35-1,36 18-15</inkml:trace>
  <inkml:trace contextRef="#ctx0" brushRef="#br0" timeOffset="42109.231">21431 17392 0,'0'0'15,"18"71"-15,0-36 0,-1 35 16,1-34-16,17 17 16,-17-36-1,-1-17-15</inkml:trace>
  <inkml:trace contextRef="#ctx0" brushRef="#br0" timeOffset="42472.2638">21608 17304 0,'-18'0'0,"0"0"16,18 17 0,0 1-16,0 0 15,0-1-15,18 19 16,0-19-16,-1 1 0,1 0 15,0-1-15,-1 1 16,-17-1 0,0 1-16,-17 17 15,-1-17-15,-17 0 16,17-1-16,-17-17 16,35-17-1,0-1-15</inkml:trace>
  <inkml:trace contextRef="#ctx0" brushRef="#br0" timeOffset="42636.4739">21749 17286 0,'0'0'0,"17"0"0,19 0 15,-1 0-15,-17-18 0,52 18 16,-52 0-16,-1 0 15,1-17-15</inkml:trace>
  <inkml:trace contextRef="#ctx0" brushRef="#br0" timeOffset="42810.4587">21908 17180 0,'0'0'16,"0"88"-16,17-52 0,-17 17 0,0-36 16,18 19-16,-1-19 15,-17 1-15,18 0 0,0-18 16</inkml:trace>
  <inkml:trace contextRef="#ctx0" brushRef="#br0" timeOffset="42976.564">22084 17427 0,'0'36'0,"0"-72"16,0 107-16,18-71 0,-1 17 16,1-17-16,-1 0 15</inkml:trace>
  <inkml:trace contextRef="#ctx0" brushRef="#br0" timeOffset="43299.8518">22296 17339 0,'0'0'16,"-18"53"-16,18-35 0,-18 17 15,36-35-15,0 18 16,-1-1-16,36 1 15,-35-18-15,35 0 16,-36 0-16,1 0 16,-36 17-1</inkml:trace>
  <inkml:trace contextRef="#ctx0" brushRef="#br0" timeOffset="43571.2279">22225 17110 0,'0'0'15,"0"-18"-15,0 0 0</inkml:trace>
  <inkml:trace contextRef="#ctx0" brushRef="#br0" timeOffset="46580.5376">23054 17445 0,'18'0'0,"-18"-18"16,17 1 0</inkml:trace>
  <inkml:trace contextRef="#ctx0" brushRef="#br0" timeOffset="46735.7948">23319 17463 0,'0'17'0,"17"-17"15,19 0 1</inkml:trace>
  <inkml:trace contextRef="#ctx0" brushRef="#br0" timeOffset="46886.8675">23689 17463 0,'18'0'16,"-1"0"-16,1 0 15,0-18-15,-1 18 16</inkml:trace>
  <inkml:trace contextRef="#ctx0" brushRef="#br0" timeOffset="47015.2947">24024 17480 0,'18'0'16,"-18"-17"-16,17-1 15,-17 0-15</inkml:trace>
  <inkml:trace contextRef="#ctx0" brushRef="#br0" timeOffset="60406.3168">3157 16422 0,'-17'0'63,"34"0"46,1 0-93,0 0-1,17-18 1,-17 18-16,17 0 0,35-17 15,-34 17-15,70-18 16,-54 18-16,90-18 16,-72 18-16,71-17 15,-70-1 1,88 18-16,-107 0 16,1 0-16,53 18 15,-71-1-15,1-17 16,-1 18-16,-17-18 0,-1 18 15,1-18-15,-36 0 16,1-18 0</inkml:trace>
  <inkml:trace contextRef="#ctx0" brushRef="#br0" timeOffset="62581.4258">3951 16510 0,'-18'0'16,"18"18"140,0-1-140,0 1-16,0 17 0,0-17 15,0-1-15,0 19 0,0-1 16,0-17-16,0 17 16,0 0-1,0-17-15,0 0 0,0-1 16,0 1-16,0-1 15,18-17-15,0 0 0,-18 18 16,17-18-16,1 0 0,0 0 16,-1 0-16,19 0 15,-19 0-15,36 0 0,18 0 16,-18 0-16,52 0 16,-34 0-16,0 0 15,-1 0-15,89 0 16,-53 0-16,70 0 15,-70 0-15,0 0 0,88 0 16,-106 0-16,106-18 16,-106 18-1,106-17-15,-88-1 16,88 1-16,-123-1 16,17 0-16,-18 18 15,-17-17-15,36 17 16,-54-18-16,0 18 15,-17 0-15,-18 18 16,0-36 62,0 0-78,0-17 16,0 17-16,0 1 15,0-19-15,0 19 0,-18-54 16,0 54-16,18-1 16,-17-17-1,-1 35-15,1 0 0</inkml:trace>
  <inkml:trace contextRef="#ctx0" brushRef="#br0" timeOffset="62937.104">6438 16439 0,'0'-17'31,"18"-1"-31,-1 1 16,19-19-16,-19 19 16,1-1-16,0 0 0,17 1 15,-17 17 1,-1 0-1,1 35 1,0-35 0,-1 18-16,1-1 0,17 1 15,-17 0-15,-1-18 16</inkml:trace>
  <inkml:trace contextRef="#ctx0" brushRef="#br0" timeOffset="67207.1873">8449 16245 0,'18'0'16,"17"0"-1,0-17 1,18 17-16,-18-18 16,18 18-16,18-17 0,70 17 15,-53-18-15,124 0 16,-89 18-16,1 0 0,123-17 15,-124 17 1,-17-18-16,53 18 16,-89 0-16,19 0 15,-54 0-15,-18 0 0,1 0 16,-36 18 0</inkml:trace>
  <inkml:trace contextRef="#ctx0" brushRef="#br0" timeOffset="69526.6449">9525 16475 0,'0'17'47,"0"1"-32,0 17-15,0 1 16,18 16 0,-18 1-16,0-17 0,0 17 0,0 0 15,0 17-15,-18 54 16,18-72-16,0 72 16,0-54-16,0-17 15,0 0-15,0 0 16,0-17-16,0 52 0,0-53 15,0 36 1,0-54-16,0 1 16,18-1-16,-1 19 15,1-36-15,17 35 16,-17-17-16,17 17 16,-17-17-16,35 17 15,-18-18-15,36 36 16,-19-35-16,1 17 15,71 18-15,-54-17 16,19-19-16,-19 18 16,1-17-16,-1 0 0,71 17 15,-70-35-15,70 0 16,-70 0-16,-19-18 16,19 18-16,-36-17 0,18-1 15,18 0-15,-54 1 16,1-1-1,-36 18 1,18 18 0,-17-1-1,34-17 1,1 18 0,0-18-1,-1 0 1,-17-18-1,18 18-15,-18-17 16,18-1 0,-18 1-1,0-1 1,-18 0 46,0 18-46,1 0 0</inkml:trace>
  <inkml:trace contextRef="#ctx0" brushRef="#br0" timeOffset="69864.936">11007 18027 0,'0'-18'31,"17"18"-31,-17-17 16,36-1-16,-1 0 16,-17 1-16,-1 17 15,1-18-15,-1 0 16,1 18-16,0-17 15,-1 17-15,-17-18 0,0 36 32,0-1-17,18 36 1,-18-35-16,35 35 16,-17-35-16,0 17 15,-1-35-15,1 18 16</inkml:trace>
  <inkml:trace contextRef="#ctx0" brushRef="#br0" timeOffset="72250.6782">17216 17780 0,'0'18'31,"17"-18"-15,1-18-1,17 18-15,-17 0 0,35-18 16,-18 18-16,18-17 15,-18 17-15,18 0 0,88 0 16,-53 0-16,1 0 16,-1 0-16,35 17 0,-17-17 15,159 0-15,-124 0 16,106 0 0,-124 0-16,71-17 15,-123 17-15,-18 0 0,-18 0 16,-17 17-16,-36-17 15</inkml:trace>
  <inkml:trace contextRef="#ctx0" brushRef="#br0" timeOffset="73980.5907">18309 18027 0,'0'18'31,"0"-1"0,0 1-31,0 0 16,0 17 0,18-18-16,-18 36 15,0-35-15,0 0 0,0-1 16,0 1 0,0 0-16,-18-18 15,18 17-15,18 1 47,-1-18-31,19 0-1,-19 0 1,1 0-16,35-18 16,-18 18-16,0 0 0,18 0 15,18 0-15,70 18 16,-53-18-16,18 0 15,123 0-15,36 0 16,-124 0-16,159-18 16,-141 18-16,-18 0 15,141 0-15,-158 0 16,140-17 0,-140 17-16,-19 0 0,1-18 15,0 18-15,70 0 16,-105 0-16,-18-18 0,35 18 15,-53 0 1,-17 0-16,0 0 16,-36 0-1,0 0 1,36 0 31,0-17-32,-18-1 1,0 0 0,0-17-1,-18 35-15,18-18 0,-18 1 16,18-1-16,0 1 16,-17 17-1</inkml:trace>
  <inkml:trace contextRef="#ctx0" brushRef="#br0" timeOffset="74286.0238">21519 18133 0,'0'0'15,"0"17"-15,18-34 16,17-1 0,1 1-16,17-19 15,-18 19 1,18-19-16,-36 36 16,36-35-16,-35 35 15,0 18 1,-18 17-16,17 18 15,1-18-15,17 0 16,-17-17-16,17 17 16</inkml:trace>
  <inkml:trace contextRef="#ctx0" brushRef="#br0" timeOffset="82127.1934">2434 4498 0,'0'-35'16,"0"17"-16,18-17 15,-18-1-15,0 1 16,-18 0-1,18 17-15,-35 18 0,0-17 16,-1-1-16,-52 36 16,35-1-16,0 1 15,0 0-15,0-1 0,18 18 16,-53 36 0,53-36-16,-53 53 15,52-35-15,-52 71 16,53-71-16,0 17 15,-1 54-15,19-71 16,-1 70-16,18-52 16,0-1-16,0-17 0,0 18 15,18-1-15,17 71 16,-17-52-16,17-19 16,-18 18-16,-17 18 0,18-18 0,0 106 15,-18-88-15,0 106 16,-18-124-1,0 18-15,18-18 0,-35 53 16,18-88-16,-36 53 16,35-71-16,-53 18 15,54-35 1,-1 0-16,0-18 0,-17 0 16,18 0-16,17-18 31,35 0-31,-18 1 15,1-1-15,0 0 16,-1 18-16,1 0 0,35 0 16,-35 18-16,-1 17 15,1 1-15,-18-1 16,0 0-16,18 53 16,-18-35-16,-18 53 15,18-53-15,-18 70 16,18-52-16,-17 70 15,17-70-15,0 87 16,0-87-16,0-1 16,0 19-16,0 69 15,0-69-15,0-1 16,0 0-16,-18 0 0,18 18 16,0 88-16,0-88 15,0 0-15,0 0 0,0 88 16,0-89-16,0 19 15,18-18-15,-18 0 16,17-1-16,1 89 16,-18-88-16,18 0 0,-18 0 15,17 123 1,1-123-16,-18 0 0,17 17 0,-17-17 16,0 18-16,0 123 15,0-124-15,0 106 16,0-105-16,0-1 15,0-17-15,0 123 16,-17-123-16,34 53 16,-17-71-16,18-35 0,0 71 15,-1-71 1,19-18-16,-19 18 0,1-18 16,17 0-16,18 36 15,-18-36-15,18 0 16,-17-17-16,16 0 15</inkml:trace>
  <inkml:trace contextRef="#ctx0" brushRef="#br0" timeOffset="137884.6097">25471 7038 0,'17'-18'16,"1"18"-16,35 0 16,-36 0-16,1 0 15,0 0-15,17 0 0,-17 0 16,-1 0-16,36 0 15,-35 0-15,-1 0 16,19 0-16,-19 18 0,36 0 16,-17-18-16,-19 17 15,36 1-15,-18-1 16,18 1-16,-17 0 16,16 17-16,-16-17 15,34 35 1,-52-36-16,17 19 0,1-19 15,-1 18-15,18 18 16,-18-17-16,18 34 16,-18-35-16,18 36 15,-35-36-15,35 36 16,-18-36-16,-17 0 16,-1 18-16,36 18 15,-18-18-15,18 35 16,-35-35-16,17-18 0,-17 18 15,35 35 1,-18-35-16,-17-18 0,-1 18 16,19 36-16,-19-36 15,19 70-15,-19-70 16,1 0-16,-1 0 0,1 53 16,-18-36-16,18 36 15,-1-53 1,-17 70-16,18-70 15,-18 0-15,0 18 16,0-18-16,0 17 0,0 54 16,0-71-16,0 70 15,0-52-15,-18 52 16,1-70-16,-1 70 16,-17-52-16,0 53 15,17-72-15,0 1 16,-17 71-1,-18-1-15,35-52 16,-17-18-16,-35 70 16,34-52-16,1-18 0,0 17 15,-36 54-15,18-71 16,-17 52-16,17-52 16,18 0-16,-18 0 0,-36 35 15,37-35 1,-1 0-16,-53 53 15,53-71-15,-53 54 16,53-37-16,-70 19 16,52-36-16,-35 36 15,36-36-15,-36 18 16,35-18-16,18-17 16,-17 0-16,-1 17 0,1-17 15,17-1-15,-88 18 16,70-35-16,1 18 0,-19 0 15,-52-1 1,-17-17-16,87 0 16,0 18-16,-17-18 0,18 0 15,-89-18-15,88 18 16,-17 0-16,18-17 0,-1 17 16,-17-18-16,-53-17 15,53 35-15,17-18 16,0-17-16,1 17 0,-89-17 15,89 17-15,-89-35 16,88 36-16,1-1 16,-1-17-16,1 17 15,-1-17-15,-70-18 16,88 18-16,0 17 0,0-17 16,0 0-16,18-1 15,-18 1-15,18-18 0,0 18 0,-1 0 16,19-1-16,-54-52 15,53 53-15,1-18 16,-19 18-16,19-18 0,-18-36 16,17 54-16,0-18 15,18 18-15,-17-18 0,-1 0 16,0-53 0,1 53-16,-1 1 0,18-19 15,0 18-15,-18-70 16,1 70-16,17-71 15,0 71-15,0-70 16,0 70-16,0-88 16,0 88-16,17-88 15,-17 70-15,0 1 16,18-54-16,-18 54 16,18-1-16,-18 0 0,0 1 15,17 17-15,-17-70 16,0 52-16,18 0 0,-18 19 15,18-72 1,-1 71-16,1 0 0,0 0 16,-1-17-16,18 17 0,-17-18 15,53-52-15,-36 70 16,0 0-16,18 0 0,18-70 16,-18 70-1,0 0-15,-18 0 16,18 18-16,0-18 0,52-36 15,-52 54-15,0-18 0,18 18 16,52-36 0,-52 36-16,-18 0 0,0 0 15,0-1-15,35 1 16,-53 17-16,0 1 0,-17-1 16,17 0-1,-17 18-15,0-17 0,-1 17 0,-17-18 16,0 1-1</inkml:trace>
  <inkml:trace contextRef="#ctx0" brushRef="#br0" timeOffset="138161.6069">22895 7267 0,'0'0'0,"18"0"16,17 0-16,0 0 15,54-17 1,-36 17-16,0 0 0,-1 0 16,1 0-16,53 35 15,-53-17-15,-35-1 0,17 1 16,-35-1-16,0 36 16,0-35-16,-18 17 0,1 1 15,-36 16-15,18-16 16,-18 17-1,35-18-15,0 0 0,1 0 16,17-17-16,0 17 16,0-17-16</inkml:trace>
  <inkml:trace contextRef="#ctx0" brushRef="#br0" timeOffset="159122.0263">24042 8467 0,'-18'0'15,"1"0"-15,17-18 16,0 0 15,17 18-31,1-17 16,-1-1-16,89 0 15,-18-17 1,-52 35-16,52-17 16,-35 17-16,0 0 15,0 17-15,0-17 0,0 18 16,70-1 0,-52 1-16,-1 0 0,36 35 15,0 0 1,0 17-16,-53-35 15,-18 1-15,18 17 0,35 17 16,-53-17-16,0 0 16,36 53-16,-53-53 15,17 0-15,-17 0 16,17 70-16,-17-70 16,-1 88-16,1-88 15,-1 18-15,1 52 16,0-70-16,-18 18 15,0-19-15,17 19 0,-17-18 16,0 0-16,0 53 16,0-53-16,-17 52 15,-1-52-15,-17 53 16,17-53-16,-35 35 16,18-52-16,-53 52 15,35-53-15,-53 53 16,35-53-16,-52 18 15,52-17-15,-87 17 16,87-36-16,-70 19 16,70-36-16,-70 17 15,88-17 1,-88 0-16,71-17 16,-1 17-16,-52-36 15,-1 1-15,71 17 16,-35-17-16,35 0 15,-17-18-15,34 18 16,-34-18 0,35 0-16,-1-18 15,1 36-15,35 0 0,-18-1 16,1 1-16,-1-35 16,18 34-16,0-17 15,0 18-15,0-36 16,0 36-16,35-18 15,-35 18-15,18 0 16,0 17-16,17-17 16,-17 17-1,-1 1 1,1 17-16,-18-18 0,-18 18 47</inkml:trace>
  <inkml:trace contextRef="#ctx0" brushRef="#br0" timeOffset="159411.235">23072 9984 0,'-36'0'0,"72"0"16,-54 0-16,53-36 15,18 1-15,18 0 0,-18 0 16,88-18 0,-18 0-16,-70 35 0,0 18 15,18-18 1,-36 36-16,-17 0 16,-18-1-16,0 36 15,-18-17-15,18 16 16,-18-16-16,18 17 0,0-18 0,0 0 15,18 36 1,17-36-16,-17 0 16,17 1-16,0-19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0:11.4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1305 4868 0,'0'18'16,"36"70"-1,-19-35-15,18 106 16,-17-89-16,0 19 16,-1-19-16,1 1 0,17 17 15,-17-53-15,0 0 16,-36-52-1,-17-54 1,17 36-16,-35-71 16,35 53-16,1-17 0,17 17 15,-35-88-15,35 70 16,0 18-16,0 0 0,35 0 16,0 36-1,71 17-15,-35 0 16,-19 35-16,19-17 0,0 35 15,34 52-15,-52-52 16,-35 18-16,17-1 0,-35-17 16,0 71-16,-17-71 15,-54 35 1,36-53-16,-1 0 16,1 1-16,0-19 0,-36 1 15,36 0-15,0-18 16,52 0-1</inkml:trace>
  <inkml:trace contextRef="#ctx0" brushRef="#br0" timeOffset="517.4905">2311 5309 0,'0'0'16,"-36"0"-16,19 18 0,-54 35 15,36-18-15,-36 53 16,54-35 0,17-35-16,17 35 15,1-36-15,53 1 16,-36-18-16,35-18 16,-34 1-16,17-36 15,-36 18-15,1-1 16,0-34-16,-36 35 15,0-18-15,18 35 16,-17 18-16,-1 0 16,18 18-1,18 17-15,-1 0 16,1-17-16,52 17 16,1-35-1,-36 0-15,1 0 0,-1-35 16,-35 0-1,0-1-15,0 19 16,-35-36-16,17 17 16,-17 1-16,35 17 15,17 18 1,36 0 0,0 0-1,-18-17-15,36 17 16,-36 0-16,-17 0 15,0 0-15,-1 0 0</inkml:trace>
  <inkml:trace contextRef="#ctx0" brushRef="#br0" timeOffset="707.1127">2716 4851 0,'0'0'0,"0"35"0,18 71 16,-18-36-16,0-17 0,0 71 16,0-71-1,0 17-15,18 36 16,17-35-16,-17-54 16,-1 1-16</inkml:trace>
  <inkml:trace contextRef="#ctx0" brushRef="#br0" timeOffset="1007.6452">3140 5239 0,'-18'0'16,"36"0"-16,-54 0 0,1 0 0,0 35 16,17 0-16,1 18 15,17-35-15,0 0 16,17 17-16,19-18 15,-1-17-15,-18 0 0,54-17 16,-36-18 0,1 17-16,-19 0 15,1 18-15,-18-17 16,0 34 0,17 1-1,1 0-15,0 17 16,-1-18-1,1-17-15,0 0 0</inkml:trace>
  <inkml:trace contextRef="#ctx0" brushRef="#br0" timeOffset="2024.6467">4868 4533 0,'0'35'16,"18"1"-16,-18 34 15,0-17-15,18 35 16,-18-35-16,0 53 16,0-53-16,17 53 15,-17-71-15,0 53 16,18-70-16,-18 35 15,0-35 1</inkml:trace>
  <inkml:trace contextRef="#ctx0" brushRef="#br0" timeOffset="3695.5544">4904 4480 0,'17'0'31,"1"0"-31,0-17 16,17 17-16,-18 0 0,36-18 15,18 0 1,-36 18-16,36-17 16,-36 17-16,36 0 15,-18 0-15,-1 0 16,1-18-16,0 18 0,18 0 15,140-18 1,-34 18 0,-1-17-16,18 17 15,-88-18-15,123 18 16,-123 0-16,18-17 16,-1 17-16,1 0 15,-1-18-15,142 18 16,-107-18-16,125 18 0,-125-17 15,1 17-15,-18-18 16,18 18-16,0 0 16,0 0-16,-1 0 0,160 0 15,-1 18-15,36-1 16,0-17 0,17 0-1,-193 0-15,211 0 16,-212 0-16,1 0 0,17 0 15,-18 0-15,0 0 0,195 0 16,-195 0-16,195 0 16,-195 0-16,212 0 15,-212 0 1,195 0-16,-177-17 16,176 17-16,-176 0 15,-17 0-15,-1 0 0,0 0 16,18 0-16,-17 17 15,158-17-15,-176 0 16,176 0-16,-159 0 16,142 0-16,-142 0 15,-17 0-15,158 0 16,-158 0-16,141-17 16,-141 17-16,141 0 15,-142 0-15,142-18 16,-141 0-16,141 18 15,-159-17-15,18 17 16,-18-18-16,0 18 0,159-18 16,-159 1-1,123-1-15,-122 18 16,122-17-16,-140 17 16,123 0-16,-124-18 15,-17 18-15,17 0 0,124 0 16,-123-18-1,105 18-15,-123-17 16,123 17-16,-123 0 16,106-18-16,-106 18 15,-18 0-15,123 0 16,-105-18-16,88 18 16,-88 0-16,123-17 15,-123 17-15,124 0 16,-125-18-16,107 18 15,-106 0-15,123-18 16,-123 18-16,-18 0 16,36 0-16,-18 0 0,105-17 15,-105 17 1,106 0-16,-124 0 16,124 0-16,-124 0 15,106 17-15,-106-17 16,88 18-16,-87-18 15,-19 0 1,18 18-16,-17-18 0,88 0 16,-106 0-16,88 0 15,-88 0-15,52 0 16,-52 0-16,-17 0 16,-1 0-16,0 0 0,18 0 15,-35 0-15,-18 17 63,-18 36-48,18-17-15,0-1 16,-18 18-16,18 53 0,0-54 16,0 19-16,0 70 15,0-70-15,18-1 0,0 54 16,-1-71-1,1 52-15,0-52 16,-1 53-16,1-71 16,0 54-16,-18-54 15,0 0-15,0-17 16,0 17-16,-36 0 0</inkml:trace>
  <inkml:trace contextRef="#ctx0" brushRef="#br0" timeOffset="5629.462">4868 5345 0,'18'0'15,"-18"17"-15,18 1 16,-1 0 0,-17 17-1,0-18-15,0 1 0,0 0 16,18-1-16,-18 1 0,0 0 16,18-1-1,-1-17-15,1 0 16,-1 0-1,19 0-15,-19 0 16,36 0 0,-35 0-16,17 0 0,18 0 15,-18 0-15,54 0 16,-36 0-16,35 0 16,-18 0-16,71-17 15,-70 17-15,88-18 16,-71 18-16,106-18 15,0 1 1,-88 17-16,0 0 16,141 0-16,-124 0 15,124-18-15,-124 18 16,160 0-16,-142 0 16,159 0-1,-142 0-15,1 0 0,0-18 16,194 18-16,-177 0 15,0-17-15,1 17 0,193-35 16,-176 17 0,0 18-16,0-18 0,194 1 15,-176 17-15,194-18 16,-195 18-16,195-18 16,-194 1-16,-1 17 15,19 0-15,-19-18 0,213 18 16,-230 0-16,247 0 15,-247 0-15,17 0 16,213 0 0,-213 0-16,213 18 15,-213-18-15,1 0 0,0 0 16,211 17 0,-229 1-16,212 0 15,-212-1-15,194 1 16,-194-18-16,0 18 0,0-18 15,0 17-15,194 1 16,-212-18-16,195 17 16,-195-17-16,1 0 15,-19 18-15,19-18 0,158 0 16,-176 18-16,158-18 16,-158 0-16,141 0 15,-159 0-15,159 0 16,-159 0-16,123 0 15,-122 0 1,122 0-16,-140-18 16,140 18-16,-140 0 15,105-18-15,-106 18 16,107 0 0,-107 0-16,-17-17 0,0 17 15,106-18-15,-107 18 16,107-17-16,-124 17 15,18 0-15,-18 0 16,18 0-16,-18 0 0,1 0 16,-1-18-16,0 18 0,88 0 15,-70 0-15,88 0 16,-106 0-16,124-18 16,-124 18-16,106 0 15,-106 0-15,89 0 16,-89 0-16,106-17 15,-106 17-15,106 0 16,-106 0 0,54 0-16,-72 0 15,-17 0-15,-18 0 16,18 0-16,35 17 0,-52-17 16,34 18-1,-34-18-15,-1 0 16,-18 0-16,1 0 0,17 18 15</inkml:trace>
  <inkml:trace contextRef="#ctx0" brushRef="#br0" timeOffset="5811.7892">28205 5398 0,'0'0'0,"17"0"0,1 0 62,-18-18-46</inkml:trace>
  <inkml:trace contextRef="#ctx0" brushRef="#br0" timeOffset="20281.8774">19015 4339 0,'0'-17'47,"0"-1"15,17 18-31</inkml:trace>
  <inkml:trace contextRef="#ctx0" brushRef="#br0" timeOffset="20666.375">19015 4339 0,'-18'-35'0,"36"70"0,-36-88 62,36 53-46,-18-17-1,0 34 79,0 1-78,17 0-16,-17 34 15,0-16-15,18 70 16,-18-36-16,0 1 16,18 17-16,-18 88 15,17-88-15,-17-17 16,36 70-16,-19-17 15,-17-54-15,0 36 16,0-71-16,0 1 16,0 16-16</inkml:trace>
  <inkml:trace contextRef="#ctx0" brushRef="#br0" timeOffset="22183.5181">8978 6103 0,'35'0'0,"1"0"16,34-18-16,-34 1 16,17-1-16,-18 1 15,18 17-15,0-18 16</inkml:trace>
  <inkml:trace contextRef="#ctx0" brushRef="#br0" timeOffset="22389.4896">9084 5838 0,'0'0'16,"35"106"-16,-17-53 0,17 0 16,-17 0-16,0 0 15,-1 0-15,18-18 0,1 36 16,-36-36-16,17-17 15,1-1-15</inkml:trace>
  <inkml:trace contextRef="#ctx0" brushRef="#br0" timeOffset="22979.5946">9472 6368 0,'0'0'15,"0"17"-15,0-34 16,-18-19 0,18 19-16,-17-19 0,17 19 15,0-36 1,0 18-16,17 17 0,19 0 16,-19 18-16,1 0 15,17-17-15,18 17 16,-35 0-16,-1 0 15,-17 17-15,0 1 0,0 0 16,0-1 0,-17 19-16,-1-19 15,18 1-15,0-1 0,0 1 16,18-18-16,-1 18 16,1-18-16,17-18 15,-17 0-15,17 1 16,-35-1-16,0 1 15,0-1 1,-17-17 0,-1 17-16,0 0 0,1 1 15,17 34 1,35 1 0,-17 0-1,-1-18-15,1 17 0,17 1 16,1-18-16,-19 18 15,1-18-15,-1 0 16,-17-18-16,0 0 16,0 1-1,-17-19-15,17-17 16,-18 18-16,1 0 16,17 17-16,0 1 15,17-1-15</inkml:trace>
  <inkml:trace contextRef="#ctx0" brushRef="#br0" timeOffset="23279.6704">9966 6121 0,'0'17'16,"18"-34"15,-18-1-15,17 36 0,-17-1-1,0 19 1,0-19-16,0 1 15</inkml:trace>
  <inkml:trace contextRef="#ctx0" brushRef="#br0" timeOffset="24070.0177">10019 6121 0,'18'0'0,"-18"-18"0,17-17 16,1 17-16,-1 1 15,1-1 1,17 18-16,-17 18 15,-18-1-15,18 18 16,-18 18 0,0-35-16,17 17 15,-17-17-15,0 0 16</inkml:trace>
  <inkml:trace contextRef="#ctx0" brushRef="#br0" timeOffset="24196.604">10248 6068 0,'0'17'0,"0"-34"0,0 52 16,18-35-16,-18 18 16</inkml:trace>
  <inkml:trace contextRef="#ctx0" brushRef="#br0" timeOffset="24552.8841">10248 6068 0,'53'-18'0,"-35"18"16,-1 18-1,1-18-15,17 35 16,-17-17-16,17 52 15,-17-34-15,35 69 16,-53-52-16,35 35 16,-35-35-16,0-17 15,-18-1-15,1-17 16,-1-1-16,1-17 0,-1 0 16,0 0-16,-35-53 15,36 0 1,17 0-16,17-35 15,19 35-15,-1 18 0,53-35 16,-53 52 0,18-17-16,18 17 15,-36 0-15,-17 18 16</inkml:trace>
  <inkml:trace contextRef="#ctx0" brushRef="#br0" timeOffset="25027.045">11624 5962 0,'-18'-35'0,"36"70"0,-53-70 15,17 35 1,18 35-1,0 0-15,18-17 16,-1 17-16,-17 0 0,18 1 16,0-1-16,-1 18 15,1-18-15,-18 0 16,0-17-16,-53 0 16,35-18-16,-35 0 15,36-18 1,-1 0-16,18 1 15,0-1-15,35-17 16</inkml:trace>
  <inkml:trace contextRef="#ctx0" brushRef="#br0" timeOffset="25253.109">11677 6191 0,'0'0'15,"18"0"-15,17 0 0,-17 0 16,34 0-16,-52-17 16,18 17-16,0 0 0,-1-18 15,-34 18 63,34 0-62,1 0 0,0 0-1,-1 18 1,1-18-1</inkml:trace>
  <inkml:trace contextRef="#ctx0" brushRef="#br0" timeOffset="25470.5061">11994 5821 0,'0'0'15,"-17"-88"-15,17 70 16,-18-17-16,18 17 0,0 36 15,0-1 1,0 72-16,18 34 16,17-70-16,-17 0 15,35 53-15,-36-71 16,1 18 0,0-35-16,-36-1 15,0 1-15</inkml:trace>
  <inkml:trace contextRef="#ctx0" brushRef="#br0" timeOffset="25582.8228">11959 6121 0,'35'-18'16,"-70"36"-16,106-54 0,35 1 15,-54 35-15,72-35 16,-53 35-16,17-18 16,-53 1-16</inkml:trace>
  <inkml:trace contextRef="#ctx0" brushRef="#br0" timeOffset="26489.3504">22666 4145 0,'0'53'0,"0"-18"15,0 89 1,0-54-16,0 107 15,0-89-15,0 0 0,18-17 16,17 52 0,-17-70-16,-1 0 0,1 0 15,-18-18-15,17 0 0,-17 18 16,18-17-16,-18 17 16,0-36-16,0 1 15,0 0 1</inkml:trace>
  <inkml:trace contextRef="#ctx0" brushRef="#br0" timeOffset="42065.9913">19368 5856 0,'0'-18'16,"17"18"-16,1 18 15,-18 0-15,17 17 16,1 0-16,0 54 15,-1-54-15,1 18 0,-18 17 16,18-34 0,-18 16-16,17-16 0,-17-19 15,18-17 1</inkml:trace>
  <inkml:trace contextRef="#ctx0" brushRef="#br0" timeOffset="42270.3656">19650 5786 0,'17'52'16,"-17"-16"-16,18 52 16,0-53-16,-18 18 15,35 35-15,-35-52 16,18-1-16,-1 35 15,1-52-15,-18 0 0,0-1 16</inkml:trace>
  <inkml:trace contextRef="#ctx0" brushRef="#br0" timeOffset="42660.4712">19579 6103 0,'35'0'0,"-70"0"0,88-18 16,-18 18-16,18 0 16,-35 0-16,17 0 0,-17 0 15,35 18 1,-36-18-16,1 18 16,-36-1-1,18 1 1,0 0-16,0 17 15,0-17 1,36 17-16,-19-18 16,19-17-16,-19 18 15,1-18-15,17-18 16,-17 18-16,-18-35 16,0 18-16,-18-1 15,18 0-15,-17 1 0,-19-1 16,36 0-1,-35 1-15</inkml:trace>
  <inkml:trace contextRef="#ctx0" brushRef="#br0" timeOffset="42883.7498">20055 5874 0,'0'53'16,"0"-18"-16,18 53 16,0-53-16,17 36 15,-35-53-15,18 17 16,-1 0-16,1 0 15,0-35-15,-1 0 0</inkml:trace>
  <inkml:trace contextRef="#ctx0" brushRef="#br0" timeOffset="43234.0326">20267 6138 0,'-18'18'16,"18"35"-1,0-35-15,18-1 16,0 18 0,-1-17-16,36-18 0,-35 0 15,35-18-15,-36 1 16,1-36-16,-18 18 16,0-1-16,0 1 0,-18-35 15,1 34 1,-1-17-16,1 18 0,-1 0 15,0-18-15,18 70 16,0 36 0,0 0-16,18 18 15,0-18-15,34 17 16,-34-34 0,35-1-16,-35-17 15,17 17 1</inkml:trace>
  <inkml:trace contextRef="#ctx0" brushRef="#br0" timeOffset="43567.5172">20690 6121 0,'18'0'16,"17"0"0,-17 0-16,17 0 15,-17 0-15,35 0 16,-36 0-16</inkml:trace>
  <inkml:trace contextRef="#ctx0" brushRef="#br0" timeOffset="43866.8935">20973 6068 0,'-18'35'16,"0"-17"-16,18-1 0,0 1 15,36 17-15,-19-17 16,19 0-16,-1-18 15,0 0 1,0-18-16,1 0 16,-36 1-16,0-19 15,0 19-15,-18-19 16,0 36-16,-17-35 16,17 35-16,1 0 15,-1 0-15,18 18 16</inkml:trace>
  <inkml:trace contextRef="#ctx0" brushRef="#br0" timeOffset="44212.2303">21237 6103 0,'0'0'0,"0"18"16,0-1-16,18 1 0,0 0 15,17-1 1,-18-17-16,1 0 16,0 0-16,-18-17 15,0-1 1,0 0 0,-18 18-1,18-17-15,18 17 16,-1 0-1,1 17-15,0-17 16,-1 18-16,1-18 16,-18 18-1,18-18-15,-1 0 16,-17 17-16,18-17 16</inkml:trace>
  <inkml:trace contextRef="#ctx0" brushRef="#br0" timeOffset="44423.6675">21502 5715 0,'0'0'0,"17"71"16,-17-36-16,0 0 0,18 53 15,0-52-15,-1-1 16,-17 0-16,18-17 0,0 17 16,-1-17-16,-17-1 15</inkml:trace>
  <inkml:trace contextRef="#ctx0" brushRef="#br0" timeOffset="44580.4805">21502 5962 0,'17'0'0,"-34"0"0,70-18 16,0 18-16,-18 0 15,0-17-15,-17 17 0,35 0 16</inkml:trace>
  <inkml:trace contextRef="#ctx0" brushRef="#br0" timeOffset="45536.3118">19509 6791 0,'-18'-18'16,"36"36"-16,-54-36 0,19 1 0,-1 17 15,18 35 1,-18-17 0,18 17-16,0 0 0,0 18 15,18-18-15,35 1 16,-18-36-16,36 17 16,-54-17-16,36-17 15,-35-1-15,17 0 16,-35 1-16,18-1 15,-18 0-15,0 36 32,0 0-17,0-1-15,18 1 16,-1-18-16,-17-18 31,0 1-15,0-1-16,0 0 15,0 1-15,0-18 16,18 17-16,-1 18 16,1-18-16,0 18 0,17 0 15,0-17-15,-17 17 16,0 0 0,-1 17-16,-34-17 31,17 18-16,-18 17-15,18-17 16,35 17 0,-35-17-16,53-1 15,-35-17-15,-1 0 0,19 0 16,-1 0-16,-35-17 16,18 17-16,-18-18 0,0 0 15,-18 1-15,0-1 16,-17 1-1,17-1-15,1 0 16</inkml:trace>
  <inkml:trace contextRef="#ctx0" brushRef="#br0" timeOffset="45795.2713">20249 6809 0,'-17'-18'16,"-1"18"-16,1 0 16,17 18-1,17-1 1,1 19-16,17-19 16,0 1-1,-17-1-15,17 1 16,-52-18 15,-1 0-31,0 0 16</inkml:trace>
  <inkml:trace contextRef="#ctx0" brushRef="#br0" timeOffset="46070.9083">20479 6791 0,'0'0'0,"-18"0"16,0 0-1,18 18-15,0-1 16,0 19-16,0-19 16,36 18-1,-19-17-15,1-18 16,0 18-1,-36-18 1,0 0 0,1 0-16,-1 0 15,18 17-15,-35-17 16,35 18-16</inkml:trace>
  <inkml:trace contextRef="#ctx0" brushRef="#br0" timeOffset="47126.8396">21096 6862 0,'0'0'16,"35"52"-16,-17-34 0,0-18 0,35 35 15,-36-35-15,19 0 16,-36-17-16,0-1 16,0-17-1,0 0-15,-18-1 16,18 19-16,0-19 15,18 19-15,-18-1 16,35 18-16,-18 0 16,1 0-16,0 0 15,-1 0-15,1 18 0,0-18 16,-1 17-16,1-17 16,-18 18-16,0 0 0,-18-1 15,1 19 1,-1-19-16,18 1 0,-18-1 15,18 19 1,0-19-16,18 1 16,0-18-16,17 0 15,-17 0-15,-1 0 0,1 0 16,-18-18-16,17 1 16,-17-1-16,0 0 15,0-17-15,0 18 16,-17-19-16,17 54 47,17 0-32,1-18-15,0 0 16,-1 0-16,1 0 16,-18-36-1,0 19-15,0-19 0,0-34 16,0 52-16,-18-70 15,18 53 1,-17-54-16,17 72 16,0-18-1,0 52-15,0 1 0,17-1 0,-17 36 16,18 36 0,-18-19-16,18 36 15,-1-71-15,1 36 16,0-36-16,17-17 15,-18-1-15,19-17 16,-36-17-16,35-19 16,-17 19-16,-18-18 15,0 17-15,0 0 16,0 36 15,17 0-31,-17-1 16,18-17-1,0 18-15</inkml:trace>
  <inkml:trace contextRef="#ctx0" brushRef="#br0" timeOffset="47257.0743">21802 6738 0,'0'0'0,"0"-18"0,0 1 15,0-1-15,35 18 16,-17 0-16,-1 0 15,1 0-15</inkml:trace>
  <inkml:trace contextRef="#ctx0" brushRef="#br0" timeOffset="48038.1737">21978 6791 0,'-18'18'15,"36"-36"-15,-36 53 0,18-17 16,0 0-1,18-1-15,0 1 16,-1-18-16,1 0 16,0 0-16,-1-18 0,1 1 15,-18-1-15,0 0 0,18-17 16,-18-18 0,-18 35-16,18-17 0,-18-35 15,1 34-15,-1 1 16,-17 0-1,17 35 1,18 53-16,0-18 16,18 53-16,-18-53 15,17 1-15,1-1 0,0 0 16,17 18-16,-17-53 16,-1 18-16,1-1 0,-1-17 15,-17-17 1,18 17-16,-18-18 15,0 1-15,18-1 0,-18 0 16,-18 18 0,18 18-1,0 17 1,18-17-16,-1 17 16,1-17-1,17-18-15,-17 0 16,0 0-1,-1-18-15,-17 0 16,0 1-16,0-1 0,-17-17 16,17 17-1,0-17-15,0 53 47,17-1-31,1-17-16,-36 0 31,18-17-15,0-1-1,18 18 1,-1 0 0,1 0-1,0 0-15,17-18 16,-17 18-16,-1 0 15,1 0-15,0-17 0,-18-1 16,-18 18 0,18-18-16,-18 1 0</inkml:trace>
  <inkml:trace contextRef="#ctx0" brushRef="#br0" timeOffset="48210.6515">22437 6597 0,'0'0'15,"17"71"-15,-17-36 0,0 0 16,18 0-16,-18 36 16,18-36-16,-18 0 15,17-17-15,1 0 16,0-36 0,-18 0-1</inkml:trace>
  <inkml:trace contextRef="#ctx0" brushRef="#br0" timeOffset="48428.6982">22613 6809 0,'0'17'16,"0"-34"-16,0 52 16,18-35-1,-18-18 1,0 1-16,0-19 15,-18 36-15,18-17 16,0-19-16,18 1 16,-18 18-16,0-1 15,17 0-15</inkml:trace>
  <inkml:trace contextRef="#ctx0" brushRef="#br0" timeOffset="48899.6593">22772 6826 0,'0'18'16,"0"-36"-16,17 54 0,1-36 15,0 17 1,-1-34-16,1 17 15,-18-18-15,18 0 0,-18 1 16,0-19 0,0 19-1,0 34 1,0 1 0,17 0-16,-17-1 15,0 19-15,0-19 16,0 1-16,0-1 31,18-34-15,0-1-1,-1 1-15,1-1 0,-1 18 16,19-18 0,-19 1-16,1 17 0,17 17 15,-17 1 1,-18 17-16,0-17 15,0-1-15,0 1 16,-18 0-16</inkml:trace>
  <inkml:trace contextRef="#ctx0" brushRef="#br0" timeOffset="50741.4849">19509 7479 0,'35'70'16,"-17"-34"-16,17 34 15,-18-17-15,19 35 16,-19-70-16,19 35 16,-19-35-16,-34-36 15,-19-17 1</inkml:trace>
  <inkml:trace contextRef="#ctx0" brushRef="#br0" timeOffset="50964.663">19579 7373 0,'71'0'16,"-36"18"-16,71 17 15,-53 0-15,0 1 16,17 34-16,-34-35 15,-19 1-15,-17-1 0,0 0 16,-17 0-16,-1-17 16,-53 35-16,54-53 15,-54 18-15,53-18 16,-17-18-16,18 18 16,17-18-16,0 1 15</inkml:trace>
  <inkml:trace contextRef="#ctx0" brushRef="#br0" timeOffset="51514.4428">20038 7726 0,'0'0'16,"0"17"-16,17-17 0,19 0 15,-1 0-15,-17 0 16,-1-17-16,19-1 15,-19 18-15,1-17 16,-18-1-16,0 0 0,-18-17 16,1 35-16,-36-35 15,35 35-15,-17 0 16,17 17-16,0 1 16,18 0-16,-17 35 15,34-36-15,19 36 16,-1-35-16,-17-1 15,17-17-15,0 0 0,0 18 16,-17-18-16,17-18 16,-17 18-16,-18-17 15,0-1-15,0 0 0,-18 1 0,1-1 16,17 1 0,-18 17-16,18-18 15,18 18-15,-18 18 16,17-1-16,-17 1 15,36 35 1,-19-36-16,1 19 16,0-36-16,-1 0 15,-17 17-15,18-17 0,-18-17 0,17-1 16,-17 0-16,0-17 16,0 17-16,0 1 15,0-18-15,0-1 16,0 19-16,0-1 15,18 18-15,-18-18 16</inkml:trace>
  <inkml:trace contextRef="#ctx0" brushRef="#br0" timeOffset="51897.562">20514 7761 0,'18'0'15,"-1"0"1,19-18 0,-19 1-16,1-1 15,-18 1-15,0-1 16,0 0-16,-35 18 15,35-17-15,-36 17 16,19 0-16,-1 17 0,0 1 16,18 0-16,0 17 15,18-18 1,0 19-16,-1-19 16,36 1-16,-35 0 15,17-18-15,-17 0 16,-1 0-1,-17-18 1</inkml:trace>
  <inkml:trace contextRef="#ctx0" brushRef="#br0" timeOffset="52869.7842">20779 7355 0,'0'-17'15,"17"34"1,-17 1-16,18 53 16,0-36-1,-1 35-15,-17-34 16,18 34-16,-18-34 16,0-1-16,17-18 0,-17 1 15,18 17-15,0-35 16,-1-17-1</inkml:trace>
  <inkml:trace contextRef="#ctx0" brushRef="#br0" timeOffset="53103.5095">20955 7708 0,'0'35'0,"0"-70"0,0 88 16,18-35-16,-1-1 15,1-17-15,0 0 0,-1 0 16,1 0 0,-1-17-16,-17-1 15,0-17-15,0 17 16,-17-17-16,-1 17 16,1 1-16</inkml:trace>
  <inkml:trace contextRef="#ctx0" brushRef="#br0" timeOffset="53499.1124">21202 7743 0,'18'53'16,"-1"-17"-16,-17-19 16,18 36-16,-18-35 15,18-18-15,-18 18 16,-18-36-16,18 0 16,0-35-1,-18 18-15,18-18 16,0 18-16,0 0 15,18-36-15,-18 53 16,35-17-16,-17 35 16,17 0-16,-35 18 15,35 17-15,-35-17 16,0-1-16,-17 19 16,-1-19-1,-17-17-15,17 0 16,-17 0-16</inkml:trace>
  <inkml:trace contextRef="#ctx0" brushRef="#br0" timeOffset="53938">21449 7655 0,'-18'36'15,"36"-72"-15,-36 89 16,36-53 0,-18-17-1,18-1-15,-18-17 16,17 17 0,-17 0-16,18 1 15,-1 17 1,1 0-1,0 0-15,-1 0 0,-17 17 16,0 1-16,18 0 0,0-36 78,-1 18-62,1 0-16,-18 18 15,18-18-15,-18 17 16,0 1 0,0 0-1,17-18-15,-17 17 16,18-17-16</inkml:trace>
  <inkml:trace contextRef="#ctx0" brushRef="#br0" timeOffset="54540.113">21749 7691 0,'0'-18'16,"17"18"-16,-17-18 15,18 18-15,-18-17 16,-18 17 0,18-18-1,0 36 16,0-1-31,0 1 16,18 0-16,0-18 16,-18 17-16,17-17 15,1 0-15,0 0 16,-1 0-16,1-17 16,-18-19-1,18 36-15,-18-35 16,17 17-16,1-17 15,-18 0-15,0-18 16,17 0-16,-17-18 16,-17 19-16,17-1 15,-18 35-15,1 18 16,-1 18 0,18 70-16,0-53 15,18 53 1,-1-52-16,18 52 15,-17-71-15,17 36 16,-35-35-16,0 0 16,0-1-16,-17-34 15,-1-1 1,0 0-16,18-17 16,-17 17-16,17 1 15,17 17-15,1-18 16,0 18-16,17-18 15,-17 18-15,-1 0 16,1 0 0,0 0-16</inkml:trace>
  <inkml:trace contextRef="#ctx0" brushRef="#br0" timeOffset="55101.9392">22472 7549 0,'-35'0'16,"17"0"-16,0 0 0,18 18 15,0 0-15,0 17 16,36 0-1,-19 1-15,36-1 16,-17-18-16,-1 1 16,-35 0-16,17-18 0,-34 0 15,-18 0 1,-1 0-16,1-18 16,0 0-1,35 1-15,-18 17 16</inkml:trace>
  <inkml:trace contextRef="#ctx0" brushRef="#br0" timeOffset="55556.5718">22631 7673 0,'0'-18'16,"0"1"15,0 34 31,17-17-62,-17 18 16,18-18 0,0 0-16,-1 18 0,1-18 15,17-18-15,-17 18 16,17-35-16,-17 17 15,-1-35-15,-17 35 16,18-70 0,-18 53-16,0-53 15,0 53-15,-18-1 16,18 19-16,-17 17 16,17 35-16,0 0 15,17 53-15,-17-35 16,36 53-1,-19-71-15,1 18 0,0 18 16,-1-54-16,-17 19 16,0-19-16,-17-34 15</inkml:trace>
  <inkml:trace contextRef="#ctx0" brushRef="#br0" timeOffset="55685.3165">22878 7532 0,'53'-18'16,"-106"36"-16,141-53 0,-53 35 0,-17 0 16,-1-18-16,1 18 15,0 0-15</inkml:trace>
  <inkml:trace contextRef="#ctx0" brushRef="#br0" timeOffset="56099.2262">22666 7655 0,'0'0'0,"0"-17"16,0-1-1,-18 18-15,1 0 16,-1 0-1,0 0 1,18 18-16,0-1 0,0 1 16,18 17-1,0-17-15,-1-18 0,36 17 16,-35-17 0,17 0-16,-17 0 15</inkml:trace>
  <inkml:trace contextRef="#ctx0" brushRef="#br0" timeOffset="57641.8517">19632 8396 0,'18'18'0,"-1"-18"16,1 0-16</inkml:trace>
  <inkml:trace contextRef="#ctx0" brushRef="#br0" timeOffset="57797.4594">19808 8273 0,'0'35'0,"18"-17"16,0-1 0,17 18-16,-17-17 0,17 0 15</inkml:trace>
  <inkml:trace contextRef="#ctx0" brushRef="#br0" timeOffset="58258.7963">20302 8590 0,'-35'-35'0,"70"70"0,-88-70 16,1 17-16,34 18 15,0 0-15,1 18 0,-1 0 16,0 34-16,18-34 16,36 35-1,-19-35-15,1-1 16,17-17-16,18 0 0,-18 0 16,-17 0-16,17-35 15,-35 0-15,0-1 16,0 19-16,-17-18 0,-19-54 15,19 54-15,-36-53 16,35 53-16,-17-36 16,17 71-1,36 35-15,-18 1 16,35 52 0,0-35-16,36 53 15,-36-54-15,1 1 0,-1-17 16,0-1-16,-17-17 0,17 17 15,18-18-15</inkml:trace>
  <inkml:trace contextRef="#ctx0" brushRef="#br0" timeOffset="58598.833">20532 8661 0,'0'0'0,"17"0"15,19 0-15,-1 0 16,-17 0-16,34 0 16,-52-18-16,18 18 0,-18-18 15,0 1-15,-18-1 16,-34 1 0,34-1-16,-17 18 0,-18 0 15,35 0-15,0 0 16,18 18-16,-17-1 0,34 54 15,1-36-15,0-17 16,17 17-16,0-17 0,36 17 16,-36-18-1,0-17-15,1 0 0,-1 0 16,-17-17 0,-18-1-16,0 1 15</inkml:trace>
  <inkml:trace contextRef="#ctx0" brushRef="#br0" timeOffset="59033.1591">20973 8608 0,'0'0'15,"17"17"1,1 19-1,0-19-15,-1 1 0,-17 0 16,53 35-16,-18-18 16,-17-18-16,0-17 15,-1 0-15,1 0 16,-18-17-16,18-1 16,-18-52-16,17 52 15,-17-53-15,0 54 16,0-36-16,0 35 15,0 36 17</inkml:trace>
  <inkml:trace contextRef="#ctx0" brushRef="#br0" timeOffset="59271.304">21467 8149 0,'-18'18'16,"18"17"-1,-18-17-15,18 17 16,0-17-16,18-1 15,0 1 1</inkml:trace>
  <inkml:trace contextRef="#ctx0" brushRef="#br0" timeOffset="59406.3723">21590 8184 0,'0'0'0,"18"18"16,-18 0-16,17 17 15,-17-17-15,18 17 16,-18-17-16,0-1 16</inkml:trace>
  <inkml:trace contextRef="#ctx0" brushRef="#br0" timeOffset="60745.3543">18891 6209 0,'18'0'0,"17"0"15,0 0-15,36 0 16,-53 0-1</inkml:trace>
  <inkml:trace contextRef="#ctx0" brushRef="#br0" timeOffset="61217.5609">18874 7867 0,'0'0'0,"17"-18"0,36 1 16,-18-1-16,36-17 15</inkml:trace>
  <inkml:trace contextRef="#ctx0" brushRef="#br0" timeOffset="63714.8924">24483 6121 0,'17'0'16,"54"-18"0,-18 0-16,0 1 15,17-1-15,-17 18 16,0-17-16,-18-1 0,1 18 16,-1 0-16,-17-18 15</inkml:trace>
  <inkml:trace contextRef="#ctx0" brushRef="#br0" timeOffset="63898.3425">24765 5856 0,'0'0'0,"18"18"0,-1 17 16,19 36-16,-19-36 15,-17 0-15,18 18 0,-18-18 16,35 71-1,-17-71-15,-1 54 16,1-54-16,0 0 0</inkml:trace>
  <inkml:trace contextRef="#ctx0" brushRef="#br0" timeOffset="65767.4361">25188 6227 0,'18'0'31,"17"-18"-31,-17 18 16,17-18-16,18 1 15,-35-1-15,-1 0 16,1 1-16,-18-1 15,0 0-15,-18 1 16,1-1-16,-19 18 16,19 0-16,-18 0 0,17 0 15,-17 18-15,-1 35 16,19-18-16,17 36 16,17-36-16,36 18 15,-17-18-15,34-17 16,-17-1-16,0-17 15,-18 0-15,18 0 0,0 0 16</inkml:trace>
  <inkml:trace contextRef="#ctx0" brushRef="#br0" timeOffset="66080.9043">25841 6103 0,'0'0'0,"-35"0"0,-1 0 0,1 0 16,0 0-16,17 18 15,1-18-15,17 53 16,0-36-16,35 36 16,-17-35-16,52 17 15,-35-17-15,18 17 16,-35-17-16,-18-1 15,-18 1 1,-35-18-16,18 0 16,-35 0-16,17 0 15,35-18-15,18 1 16,0-1 0</inkml:trace>
  <inkml:trace contextRef="#ctx0" brushRef="#br0" timeOffset="66262.8535">25964 6191 0,'36'-17'16,"-72"34"-16,107-34 0,-36-1 16,1 0-16,16 18 0,37-35 15,-36 17-15,0 1 16,-36 17-16,-34 0 15,-1-18 1</inkml:trace>
  <inkml:trace contextRef="#ctx0" brushRef="#br0" timeOffset="66433.7463">26141 5891 0,'0'0'15,"17"159"-15,1-71 0,0 53 16,-1-70-16,-17 0 0,18 34 16,-18-69-1,0 17-15,0-18 0,-18-17 16</inkml:trace>
  <inkml:trace contextRef="#ctx0" brushRef="#br0" timeOffset="84092.9034">10918 7355 0,'0'18'16,"0"0"0,18 17-16,0 36 15,-1-19-15,1 54 16,0-35-16,-18 17 15,0-17-15,17 17 0,-17 53 16,0-88-16,18 53 16,-18-53-16,0 17 15,0-35 1,18 1-16,-18-19 16</inkml:trace>
  <inkml:trace contextRef="#ctx0" brushRef="#br0" timeOffset="84514.0777">10636 7849 0,'0'0'16,"18"0"-16,-18-17 0,0-1 16,18-17-16,-18-1 15,0 1-15,0 18 16,17-19-16,-17 19 0,18-54 15,-1 36-15,19-36 16,-19 18 0,19 18-16,-1 0 0,0 0 15,-17 17-15,35-17 16,-36 35-16,1 0 0,17 17 16,1 19-16,17 16 15,-36-34 1,18 0-16,18 17 15,-17-17-15,17 17 16</inkml:trace>
  <inkml:trace contextRef="#ctx0" brushRef="#br0" timeOffset="86704.4789">21096 9349 0,'18'0'16,"-1"0"-1,1 35 1,-18 0-16,18 0 15,-18 1-15,17 70 16,1-71-16,0 53 16,-1-53-16,1 36 15,0-53-15,-1 17 16,1-35-16</inkml:trace>
  <inkml:trace contextRef="#ctx0" brushRef="#br0" timeOffset="87095.2293">20779 9772 0,'17'-18'16,"1"1"0,0-1-16,-1 0 15,1 1-15,17-36 16,-35 18-16,35-18 16,-35 35-16,18-35 15,0 18-15,-1 0 16,-17 17-16,36 0 15,-19 1-15,36 17 16,-35 0 0,35 17-16,-18-17 15,36 36-15,-36-19 16,35 1-16,-17-1 16,18-17-1,-54 0-15</inkml:trace>
  <inkml:trace contextRef="#ctx0" brushRef="#br0" timeOffset="104645.461">25453 7479 0,'0'123'16,"0"-246"-16,0 299 16,0-105-16,0-1 0,0 1 15,18 0-15,17 52 16,-18-88-16,19 18 0,-1 0 15,0-35 1,-17-18-16</inkml:trace>
  <inkml:trace contextRef="#ctx0" brushRef="#br0" timeOffset="104998.1551">25030 7832 0,'0'0'0,"-18"0"15,36-18 17,17-17-32,0 17 15,18-52-15,-18 34 16,18-52-16,-35 53 15,0 0-15,17-18 16,-18 35-16,1-17 16,0 35-16,-18-18 15,17 18-15,19 18 16,-19-1-16,19 19 16,16 17-16,-16-36 15,17 18-15,35 1 16,-53-19-16,0 1 15</inkml:trace>
  <inkml:trace contextRef="#ctx0" brushRef="#br0" timeOffset="122307.8216">2364 10707 0,'0'0'0,"17"35"16,36 53 0,-18-35-16,18 124 15,-17-89-15,17 88 16,-1-35 0,-34-105-16,0-1 0,-18-18 15,0 1-15,-18-53 16,-35-53-1,18 35-15,0-18 16,-1-70 0,1-18-16,17 71 15,18 18-15,18-54 16,35 54 0,-18 52-16,53 18 15,-52 0-15,-1 35 0,-17-17 0,-1 70 16,1-35-1,-36 0-15,1 53 16,-1-53-16,0-18 0,-35 35 16,36-52-16,-1 17 15,1-35-15</inkml:trace>
  <inkml:trace contextRef="#ctx0" brushRef="#br0" timeOffset="122930.714">2928 11307 0,'18'52'15,"-36"-104"-15,36 122 0,-18-52 16,0-36 0,0 0-16,0 1 15,0-1-15,0-17 0,-18-18 16,18 35-1,0-17-15,0 17 0,0 1 16,0-1-16,18 18 16,-1-17-1,19 34-15,-1 1 16,-17-1-16,17 1 16,0-18-16,-17 0 15,-1 0 1,-17-18-16,-17 1 15,17-1-15,-36-17 16,19 35 0,17-18-1,0 36-15,0 0 16,17-18-16,19 17 16,-19 1-16,36-1 15,-35-17 1,17 0-16,-17 0 15,-18-17 1,0-1 0,17 36 15,1 17-15,0-17-16,17 17 15,-17-35-15,17 18 16,-17-18-16,-1 0 15,1 0-15,-18-18 16,0 0 0,0-17-16,-18 17 15,18 1-15,0-1 16</inkml:trace>
  <inkml:trace contextRef="#ctx0" brushRef="#br0" timeOffset="123081.1417">3581 11148 0,'0'0'16,"0"17"-1,0-34 17</inkml:trace>
  <inkml:trace contextRef="#ctx0" brushRef="#br0" timeOffset="123625.4321">3704 11201 0,'18'17'16,"-36"-34"-16,53 52 16,-17-35-1,0 0-15,-1 0 16,1-18 0,-18 1-16,0-1 15,-18 18-15,18-18 16,0 1-16,0-1 15,-17 18-15,17-17 0,17 17 32,1 0-32,-18 17 15,35 1-15,-17-18 16,17 17 0,-17-17-16,17 0 15,-17 0 1,17 18-16,-17-18 15,-1 18-15,1-18 16,0 0-16,-18 17 16,-18-17 15,0 0-31,1 0 16,-1-17-16,0 17 15,1 0-15,34 0 31</inkml:trace>
  <inkml:trace contextRef="#ctx0" brushRef="#br0" timeOffset="124536.2329">5151 11042 0,'0'0'0,"17"0"0,1 0 16,-1-18-1,1 1-15,0-1 16,-1 0 0,-17-17-16,0 17 15,0 1-15,-17-18 16,-1 35-16,-17 0 15,35 17-15,-18 18 16,18-17 0,0 17-16,18-17 15,-1 0-15,19-1 16,-19 1-16,19 17 16,-1-35-16,-35 18 0,35 0 15,-17-18 1,0 0-1,-18-18 1,0 0-16,0 1 16,17-1-16,-17 0 15,18 18-15,-18-17 0,17-1 16,-17 0-16,36 1 16,-19 17-16,36 0 15,-35 0-15,35 0 16,-18 0-16,18 0 15,-35 0-15,-1 0 16,-17 17 0,0 1-16,-17 17 15,-1-35-15,0 18 16,1 0-16,17-1 16,17-17-1,19-17 1,-19 17-16,19-36 15,-19 19-15,1 17 0,-18-18 16,0 0-16,0 1 16,0-19-16,-18 36 15,1 0 1,34 18 0,18 17-1,-17-17-15,0 0 16,17-18-16,0 35 15,1-35-15,-19 18 16,1-18-16,0 0 16</inkml:trace>
  <inkml:trace contextRef="#ctx0" brushRef="#br0" timeOffset="124706.3575">6191 10478 0,'18'17'16,"-18"1"0,0-1-16</inkml:trace>
  <inkml:trace contextRef="#ctx0" brushRef="#br0" timeOffset="124820.9856">6297 10901 0,'0'0'0,"0"17"16</inkml:trace>
  <inkml:trace contextRef="#ctx0" brushRef="#br0" timeOffset="128775.0337">7567 10372 0,'-18'0'0,"36"0"16,17 0 0,1 0-16,-1-18 15,71 0-15,-18 1 16,-35-1-16,-18 18 15,36-18 1,-36 18-16,-17 18 16,-1-18-16,-17 53 15,0-18-15,0 1 0,0 17 16,0-1-16,18 19 0,-18-18 16,18 53-16,-18-53 15,35 17 1,-18-35-16,1 18 15,0-35-15,-1 0 16</inkml:trace>
  <inkml:trace contextRef="#ctx0" brushRef="#br0" timeOffset="128936.8299">7814 10866 0,'35'-18'0,"1"0"16,-1 1-16,71-19 16,-53 1-16,0 17 0,-1 1 15,19-1-15,-36 1 16</inkml:trace>
  <inkml:trace contextRef="#ctx0" brushRef="#br0" timeOffset="129738.137">8749 10425 0,'0'-36'15,"0"19"-15,-18-1 16,1 18 0,-1 18-16,18-1 0,-35 54 15,35-36-15,0 53 16,0-52-16,53 34 16,-36-52-16,54 17 15,-36-17-15,0-18 16,1 0-16,-19-18 15,54-17-15,-54 0 16,-17-18-16,0 17 16,-17 1-16,-1 17 0,1-17 15,-54-18-15,36 36 16,-18-1 0,18 0-16,17 1 15,0 17-15,36 17 16</inkml:trace>
  <inkml:trace contextRef="#ctx0" brushRef="#br0" timeOffset="129991.1363">9278 9843 0,'0'52'16,"-18"1"-16,1 88 16,-1-35-16,18-18 15,-17 1-15,17-1 0,-18 0 16,18 53 0,0-88-16,0 35 15,0-52-15,0-1 16,0-18-16</inkml:trace>
  <inkml:trace contextRef="#ctx0" brushRef="#br0" timeOffset="130754.8342">9454 10301 0,'0'0'16,"18"0"-16,35-18 15,0 18-15,53-17 16,-53 17-16,17 0 16,-34 0-16,-19 35 15,-17-17-15,-17 17 16,-19 0-16,-17 18 16,36-17-16,-1-19 15,-17 18 1,35-17-16,17 0 0,-17-1 15,36 1-15,-1 17 16,0-17-16,-17 0 16,17-1-16,-17 1 0,-18-1 15,-53 1 1,35-18-16,-17 0 16,-53 18-16,52-18 15,1 0-15,18 0 16,-19 0-16,54 0 15</inkml:trace>
  <inkml:trace contextRef="#ctx0" brushRef="#br0" timeOffset="131100.845">10319 10389 0,'-53'-17'16,"35"34"-16,-52 1 16,52 17-1,0 1-15,1-1 0,17 0 16,0 53-16,17-70 16,36 52-16,-17-52 15,-1-18-15,0 18 0,53-36 16,-52 18-16,17-53 15,-18 36 1,-18-54-16,-17 36 16,-17 17-16,-1-17 0,-17 0 15,0 17-15,-1-17 0,-34-1 16,52 19-16,-35 17 16,36 0-16,17 17 15</inkml:trace>
  <inkml:trace contextRef="#ctx0" brushRef="#br0" timeOffset="131646.4633">10866 10654 0,'17'0'16,"-17"18"46</inkml:trace>
  <inkml:trace contextRef="#ctx0" brushRef="#br0" timeOffset="131923.3142">11324 10301 0,'-17'18'15,"-1"17"1,0 0-16,1 18 0,-1-17 16,-17 69-1,35-52-15,-36 53 16,36-53-16,-17 35 15,-1-53-15,1 1 16,17-19-16,-18 19 0,18-19 16</inkml:trace>
  <inkml:trace contextRef="#ctx0" brushRef="#br0" timeOffset="132134.5917">11430 10866 0,'0'0'15,"18"0"-15</inkml:trace>
  <inkml:trace contextRef="#ctx0" brushRef="#br0" timeOffset="133247.3075">8255 9349 0,'0'17'16,"0"1"-16,0 17 15,0 36-15,0-36 16,0 36 0,0-36-16,0-18 0,18 36 15,-18-35-15,0 0 16,-18-18-1</inkml:trace>
  <inkml:trace contextRef="#ctx0" brushRef="#br0" timeOffset="133457.933">8114 9666 0,'0'0'0,"0"18"0,35 17 16,-17-17-16,17 17 15,-17-35-15,17 18 16,18-18-16,-18 0 16,-17 0-1,-1-18 1,-17 0 0,-17 18-16,17-17 0</inkml:trace>
  <inkml:trace contextRef="#ctx0" brushRef="#br0" timeOffset="133886.35">7161 9084 0,'0'0'15,"0"-18"-15,18 1 16,35-1 0,-18 18-16,1-18 0,16 1 15,-16-1-15,-19 18 16,1 0-16,0-17 15</inkml:trace>
  <inkml:trace contextRef="#ctx0" brushRef="#br0" timeOffset="134486.8039">7303 9013 0,'0'106'16,"17"-70"-16,-17-1 0,18 18 16,-1-18-16,19-17 15,-19-18 1,1 0 0,0-18-16,-18-17 15,0 17-15,0-17 16,0 17-1,0 1 1,17 17 0,1 0-1,0 0-15,-1-18 16,1 18-16,-1-18 16,1 18-16,0-17 0,-1 17 15,1 0 1,-36 17-1,18 1 1,-17 0-16,17 17 16,0-17-16,17-1 15,1-17-15,17-17 16,-17 17 0,0-18-16,-18 0 15,0 1-15,-18-1 31,36 18 16,-1 18-31,1-1 0,-1 1-1,1-18 1</inkml:trace>
  <inkml:trace contextRef="#ctx0" brushRef="#br0" timeOffset="134842.8929">7338 8696 0,'0'18'0,"0"35"16,0-18-16,17 18 16,-17-18-16,36 18 15</inkml:trace>
  <inkml:trace contextRef="#ctx0" brushRef="#br0" timeOffset="135120.9886">7885 9119 0,'17'36'16,"-17"-19"-16,0 1 16,18 0-16,-18-1 15</inkml:trace>
  <inkml:trace contextRef="#ctx0" brushRef="#br0" timeOffset="135471.305">8008 9225 0,'0'-17'15,"18"-1"-15,-18 0 0,17-17 16,1 17-1,-18-17-15,0 17 0,18 1 16,-1 17-16,19 17 16,-36 1-1,35 17-15,-18-17 16,-17 0-16,18 17 16,0-17-16</inkml:trace>
  <inkml:trace contextRef="#ctx0" brushRef="#br0" timeOffset="136116.5417">10019 9737 0,'0'-18'16,"18"0"-16,17-35 15,0 18-15,0 0 0,1 0 16,17-36-16,-18 36 16,0-18-1,-17 53-15,-18-18 0,-18 18 16</inkml:trace>
  <inkml:trace contextRef="#ctx0" brushRef="#br0" timeOffset="136350.4896">10001 9560 0,'0'53'15,"0"-18"-15,-17 1 0,34-1 16,-17 0-16,36-17 16,-1-18-16,-18 0 15,19-18-15,-1 1 0,0-19 16,1 19-16,-1-36 16,-18 35-1,-17-17-15,18 0 0</inkml:trace>
  <inkml:trace contextRef="#ctx0" brushRef="#br0" timeOffset="136545.616">10213 9066 0,'0'-17'0,"18"-1"16,34 0-16,-16 1 15,-19-1-15,54 1 16,-53-1-16,-1 18 16,-17-18-1</inkml:trace>
  <inkml:trace contextRef="#ctx0" brushRef="#br0" timeOffset="136722.3222">10372 8872 0,'17'71'16,"-34"-142"-16,34 177 0,-17-53 15,0-18-15,0 1 0,0-1 16,18 0-16,-18-17 0,18 35 16,-1-36-16,1-17 15</inkml:trace>
  <inkml:trace contextRef="#ctx0" brushRef="#br0" timeOffset="136988.8529">10513 9137 0,'0'0'16,"35"-18"-16,-17 1 0,17-19 15,-17 19 1,-18-1-16,0 0 15,-18 18 1,0 18-16,1 0 16,-1-1-1,18 1-15,0 17 16,0-17-16,0 0 0,35-1 16,-17-17-16,17 0 15,-17 0-15,35 0 16</inkml:trace>
  <inkml:trace contextRef="#ctx0" brushRef="#br0" timeOffset="137239.4314">10724 9084 0,'-17'18'16,"17"-1"-16,17 1 15,1 0-15,0-1 16,-1 1-16,1-18 16,-18 18-16,-18-18 47,1 0-32,-1 0 1</inkml:trace>
  <inkml:trace contextRef="#ctx0" brushRef="#br0" timeOffset="137395.3625">10901 8996 0,'0'0'0,"35"-18"16,-17 1-16,-1-1 0,19 18 15,-36-18-15</inkml:trace>
  <inkml:trace contextRef="#ctx0" brushRef="#br0" timeOffset="137546.8147">10954 8908 0,'0'0'15,"17"70"-15,1-35 16,-18 1-16,35 17 16,-35-18-16,0-17 0,18-1 15</inkml:trace>
  <inkml:trace contextRef="#ctx0" brushRef="#br0" timeOffset="139709.8029">15910 10319 0,'-35'17'16,"0"1"-16,-18 35 16,35-18-1,18 1-15,-17 16 0,17 37 16,17-36-16,1-18 16,-1 0-16,19 0 0,34 1 15,-34-19-15,-1 1 16,-18-18-16,1 0 15,0 0-15,-18-18 16,-53 1 0,35-19-16,-35 1 15,18 35-15,17-18 0,-17 1 16,17 17 0,1 0-16,17 17 0</inkml:trace>
  <inkml:trace contextRef="#ctx0" brushRef="#br0" timeOffset="140042.7542">16439 10548 0,'-35'0'16,"70"0"-16,-87 0 0,16 53 15,19-35-15,17 52 16,0-35-16,17 1 16,1-19-16,17 1 0,-17 0 15,52-18-15,1-18 16,-36 0 0,-17 1-16,-1-54 15,-34 36-15,17 17 0,-53-35 16,18 36-16,-1-1 15,1 18-15,0-18 0,-36 18 16,54 0-16,-1 18 16</inkml:trace>
  <inkml:trace contextRef="#ctx0" brushRef="#br0" timeOffset="140274.7932">16986 10089 0,'0'53'16,"0"0"-16,-17 0 0,-1 106 15,18-88-15,-35 105 16,35-106-16,0 1 15,0-18-15,0-18 0,0 0 16,17 18-16</inkml:trace>
  <inkml:trace contextRef="#ctx0" brushRef="#br0" timeOffset="140621.8333">17321 10372 0,'0'0'0,"36"0"16,52 0-16,-53 0 15,0 0-15,1 35 16,-36-17-16,0 35 16,0-36-16,-18 18 15,-35 18-15,36-17 16,-36-1-16,53 0 16,0-17-16,17-18 15,19 17 1,-1-34-16,18-1 15</inkml:trace>
  <inkml:trace contextRef="#ctx0" brushRef="#br0" timeOffset="140853.4754">17692 10619 0,'0'0'16,"17"0"-16,-17-18 0,-17 18 15,-1 18 1,18-1-16,0 19 16,0-19-16,0 36 15,0-35-15,53 17 16,-35-17-16,52-18 15,-52 0-15,52-36 16,-52 19 0,0-36-16,-18 18 15,-36-18-15,19 17 16,-54 1-16,18 17 16,18 18-16,17 18 15,18 0 1</inkml:trace>
  <inkml:trace contextRef="#ctx0" brushRef="#br0" timeOffset="141105.6175">18380 10231 0,'-36'88'16,"72"-176"-16,-89 229 0,18-18 15,17-52-15,0 17 0,1 53 16,17-88-16,0 17 16,0-34-16,0-1 15</inkml:trace>
  <inkml:trace contextRef="#ctx0" brushRef="#br0" timeOffset="141645.0956">18468 10513 0,'53'0'15,"-18"-18"-15,36 18 16,-36 0 0,36 0-16,-36 0 15,-18 0-15,1 18 16,-18-1-16,-35 19 16,17-19-16,-17 19 15,17-19-15,1 1 16,17 0-16,0-1 15,0 1-15,17-1 16,19-17-16,-1 0 16,0 0-16,-17 0 15,17-17-15,-17 17 16,-1-18-16,-17 36 31,-17 17-15,17-17-16,0-1 0,17 36 15,1-35-15,17 0 16,-17-18 0,35 0-16,-36-18 15,19 0-15,-19 1 0,19-36 16,-36 35-16,-36-52 16,19 52-16,-1-17 15,-53-1 1,36 19-16,18 17 0,-19 0 15,19 0-15,17 17 16</inkml:trace>
  <inkml:trace contextRef="#ctx0" brushRef="#br0" timeOffset="142000.4659">19456 10707 0,'0'0'16,"17"0"-1,1 0 1</inkml:trace>
  <inkml:trace contextRef="#ctx0" brushRef="#br0" timeOffset="142250.2612">19808 10354 0,'0'18'16,"-35"35"-16,18-18 15,-1 0-15,-17 53 16,-18 1 0,35-54-16,0 18 0,1-18 15,-1 36 1,18-54-16,0 18 0,-17-17 15</inkml:trace>
  <inkml:trace contextRef="#ctx0" brushRef="#br0" timeOffset="142411.4325">19879 10813 0,'-18'0'47</inkml:trace>
  <inkml:trace contextRef="#ctx0" brushRef="#br0" timeOffset="143303.256">16175 9578 0,'0'0'16,"0"-18"-16,0 36 31,0 17-31,0-17 16,18 35-1,-18-36-15,17 19 16,-17-19-16,0 1 16,0 0-16,-17 17 15,-1-17-15</inkml:trace>
  <inkml:trace contextRef="#ctx0" brushRef="#br0" timeOffset="143541.1965">16087 9807 0,'0'36'16,"0"-19"-16,17 18 16,1-35-16,17 18 15,-17-18-15,0 0 16,17-18-16,-18 1 15,19-18-15,-19-1 16,1 19-16,0-1 0,-18 0 16</inkml:trace>
  <inkml:trace contextRef="#ctx0" brushRef="#br0" timeOffset="144174.7262">17551 9454 0,'0'18'15,"0"17"1,0 1-16,0 34 15,0-17-15,0 18 16,0-36-16,0 0 16,0-17-16,0 17 15</inkml:trace>
  <inkml:trace contextRef="#ctx0" brushRef="#br0" timeOffset="144420.6068">17445 9701 0,'18'53'15,"-36"-106"-15,36 124 0,-18-53 0,35 17 16,-18-17-16,1-1 16,0-17-16,-1 18 0,19-18 15,-19 0-15,1 0 16,0 0-16,-18-18 15,0 1 1,0-1 0,0 0-16,0 1 15</inkml:trace>
  <inkml:trace contextRef="#ctx0" brushRef="#br0" timeOffset="145091.5774">18874 9525 0,'0'18'15,"-18"35"-15,18-18 16,0 35 0,0-34-16,0-19 0,0 19 15,18-1-15,-18-17 0,0 17 16,0-18-16,0 1 16,0 0-16,-18-18 15</inkml:trace>
  <inkml:trace contextRef="#ctx0" brushRef="#br0" timeOffset="145359.5963">18697 9737 0,'0'0'0,"0"17"0,0 1 16,0 0-16,18 17 15,0-17-15,-1 34 16,1-34-16,35 17 16,-36-17-16,19-18 15,-1 0-15,18-18 16,-18 1-16,18-36 16,-18 35-16,1-17 15,-19 17-15,-17 1 0,0-1 16</inkml:trace>
  <inkml:trace contextRef="#ctx0" brushRef="#br0" timeOffset="160707.8031">6544 11889 0,'0'17'0,"0"19"15,18-1-15,-18 35 16,17-34-16,-17 34 0,18 36 16,0-35-1,-18-36-15,35 18 16,-35-36-16,18-17 16,-18 18-16</inkml:trace>
  <inkml:trace contextRef="#ctx0" brushRef="#br0" timeOffset="161347.6593">6914 12206 0,'-17'0'15,"-1"18"-15,1 35 16,17-36 0,0 36-16,17-17 15,18-19-15,1-17 16,-1 18 0,0-36-16,1 18 0,-19-17 15,18-19 1,-35 19-16,0-19 15,-17 19-15,-18-36 16,17 35-16,-17-35 16,17 36-16,0-1 15,18 0-15,18 18 16,17 0 0,1 0-16,34 0 15,-35 0-15,36 0 16,-18 0-16,0 0 15,-36 0 1,19 0-16,-54 0 31,0 36-31,18-19 16,-17 36-16,17-35 16,17 35-16,19-36 15,-1-17 1,0 0-16,36 0 15,-54-17-15,19 17 16,-19-36-16,1 19 0,-18-36 16,0 35-16,-18-17 15,-35 0-15,18-1 16,-35 19-16,34-1 16,-34 36-16,35 17 15</inkml:trace>
  <inkml:trace contextRef="#ctx0" brushRef="#br0" timeOffset="163338.8342">8026 12171 0,'17'-18'31,"72"18"-15,-54 0-16,0 0 0,18 0 16,18 0-1</inkml:trace>
  <inkml:trace contextRef="#ctx0" brushRef="#br0" timeOffset="163578.5942">8714 11959 0,'-18'53'16,"36"-106"-16,-54 141 16,36-35-16,0-17 0,0-1 15,0 0-15,0 0 0,18-17 16,17 35-16,-17-53 16</inkml:trace>
  <inkml:trace contextRef="#ctx0" brushRef="#br0" timeOffset="164416.5043">8961 12153 0,'-18'35'16,"36"-70"-16,-36 106 0,18-54 15,18 36-15,-1-35 16,18 17-16,1-17 15,17 0 1,-36-18-16,1-18 0,0 0 16,-18 1-1,-18-1-15,18 0 0,-35-17 16,17 0-16,18 17 16,-18 0-16,18 1 0,0-1 15,18 18 1,0-17-16,17 17 15,18-18-15,-18 18 16,36 0-16,-36-18 16,18 18-1,-35 0-15,-1 0 0,-34 18 16,-1 17 0,-17 18-1,35-18 1,0 1-16,0-19 0,17 1 15,19 0 1,-1-18-16,-18 0 16,19-18-16,-19 18 15,-17-18-15,0 1 0,0-19 16,0 19-16,-17-1 16,17 0-16,-36-17 15,19 18 1,-1-1-16,36 18 31,17-18-15,-17 18-16,17 0 0,36-17 15,-1 17 1,-35-18-16,-17 18 0,17 0 16,-17 0-16,0 0 15,-18 18 1,-18-1-1,18 19-15,-18-1 16,18-18-16,18 36 16,0-35-16,-18 0 0,17-18 15,19 17-15,-19-17 0,36-17 16,-18-1-16,1-35 16,-19 35-16,1-17 15,-18 18-15,0-19 16,-18-17-16,1 18 15,-36 0-15,17 17 16,-16 18-16,16 0 16,1 35-1</inkml:trace>
  <inkml:trace contextRef="#ctx0" brushRef="#br0" timeOffset="165468.755">10389 12118 0,'0'-18'16,"53"18"0,-35-17-1,35-1 1,-18 18-16,-17 0 0,35 0 16,-36 0-16,19 18 15</inkml:trace>
  <inkml:trace contextRef="#ctx0" brushRef="#br0" timeOffset="165741.329">11060 11871 0,'0'0'16,"0"18"-1,0 35-15,0-36 16,17 54 0,-17-18-16,18-36 0,17 36 15,-17-35-15,-1-1 16,-17 1-16,18-18 0</inkml:trace>
  <inkml:trace contextRef="#ctx0" brushRef="#br0" timeOffset="166313.7384">11289 12083 0,'0'53'16,"18"-36"-16,-18 18 15,17-17-15,1 0 16,17-1-16,-17 1 0,-1-18 16,19 0-16,-1-18 15,-17 18-15,-1-53 16,-17 36-16,0-36 16,-17 18-16,-19-1 15,1 1-15,0 17 16,17 18-16,0-17 15,36 17 1,17 17 0,1-17-16,-19 0 0,54 18 15,-36-18-15,36 0 16,-54 0 0,36 0-16,-17 0 15,-19 0-15,-17 18 31,-17-1-31,-1 1 0,0 35 16,18-18 0,0 18-16,18-35 15,0-18-15,-1 17 0,1-17 16,-1 0-16,19 0 16,-19-17-16,19-1 15,-19 0-15,1-17 16,-18 0-16,0 17 0,0 1 15,-18-19-15,1 19 16,-36-1-16,35 0 16,-17 18-16,17 0 15,1 0-15,17 18 16</inkml:trace>
  <inkml:trace contextRef="#ctx0" brushRef="#br0" timeOffset="166681.0789">12153 11977 0,'-17'0'16,"-1"0"-16,0 53 15,1 0 1,34 0 0,19-1-1,-19-34-15,18-18 0,1 18 16,17-18 0,-36-18-16,19 0 0,-19-17 15,-17 0-15,18 0 16,-36 17-16,-17-35 15,17 53-15,-35-18 16,36 18 0,-1 0-16,0 0 15,18 18-15,0 0 0</inkml:trace>
  <inkml:trace contextRef="#ctx0" brushRef="#br0" timeOffset="166980.98">12629 11942 0,'-17'0'16,"17"17"-16,-18-17 0,18 53 16,0-35-16,0 17 15,18-17-15,-1 17 0,36 0 16,-35-35-1,17 0-15,1 0 0,34 0 16,-52-17-16,-1-1 16,1-17-16,0 17 0,-18-35 15,0 35-15,-36-34 16,1 34-16,-35-17 16,17 17-16,-36 18 15,54 18 1</inkml:trace>
  <inkml:trace contextRef="#ctx0" brushRef="#br0" timeOffset="169585.0683">15998 11289 0,'18'0'0,"17"0"15,-17 0-15,70 0 16,-35 0-16,124 0 16,-72 0-16,19-18 15,-1 18-15,36 0 0,159 0 16,-142-17-16,159 17 15,-141 0-15,141 0 16,-176 17 0,106-17-16,-160 0 15,72 18-15,-124 0 16,17-1-16,-34-17 16,-19 0-1</inkml:trace>
  <inkml:trace contextRef="#ctx0" brushRef="#br0" timeOffset="170228.9971">8167 11342 0,'229'0'16,"-105"-18"-16,-1 18 16,212-35-1,-158 17-15,-1 1 0,177-19 16,-177 19-16,124-19 16,-159 36-16,53 0 15,-141 18-15</inkml:trace>
  <inkml:trace contextRef="#ctx0" brushRef="#br0" timeOffset="187973.7002">2822 13970 0,'0'18'16,"0"-1"-16,18 1 0,-18 17 15,18 18-15,-18-18 16,17 36-16,-17-18 0,18 17 16,-18-17-16,0 18 0,17 35 15,-17-53-15,0 0 16,0-36-16,0 1 16,-17-18-1,17-18-15</inkml:trace>
  <inkml:trace contextRef="#ctx0" brushRef="#br0" timeOffset="188335.2501">2875 14005 0,'0'0'0,"18"-17"16,-1 17-16,36 0 15,-35 0-15,17 17 16,18 19-1,-35-19-15,17 36 16,-35-18-16,-18-17 0,1 53 16,-1-54-16,-17 36 15,35-35-15,0 17 16,18-17-16,34 35 16,1-36-16,36 19 15,-37-19 1,1 1-16,-35-1 15,-18 1-15,-18-18 0,1 18 16,-71 17-16,52-17 16,-70 17-16,71-35 15,0 18-15,17-18 16,36 0 0,35-36-16</inkml:trace>
  <inkml:trace contextRef="#ctx0" brushRef="#br0" timeOffset="188498.9877">3457 14429 0,'0'0'0,"0"35"16,0-17-16,0-1 0,18 36 16,0-18-16,17 18 15,-18-35 1,1-18-16,0 0 15</inkml:trace>
  <inkml:trace contextRef="#ctx0" brushRef="#br0" timeOffset="188597.8245">3475 14235 0,'35'0'0</inkml:trace>
  <inkml:trace contextRef="#ctx0" brushRef="#br0" timeOffset="189001.468">3739 14429 0,'0'0'0,"-17"17"0,-1 36 15,18-35 1,18 35-16,-18-36 15,17 1-15,19 0 0,-1-18 16,-17 0-16,35-18 16,-53 0-1,17-35-15,-17 36 16,-17-18-16,17 17 16,-18 18-16,18 18 15,18 87 1,17-52-16,18 71 15,-18-71-15,18 53 16,-35-54-16,17 1 16,-35-17-16,-18-1 15,1-17-15,-36-18 16,17 17-16,1-17 16,0-17-16,0 17 0,-18-36 15,17 19 1,19-72-16,-1 54 15</inkml:trace>
  <inkml:trace contextRef="#ctx0" brushRef="#br0" timeOffset="190004.3299">5098 14393 0,'-18'-17'15,"36"34"-15,-54-34 16,19 34-16,-1 19 16,0 34-1,1-35-15,17 1 0,0 17 16,17-36-16,1 1 15,0-18-15,-1 0 0,19-18 16,-19 1-16,1-54 16,0 36-16,-18-18 15,0-53-15,0 53 16,-36-53 0,1 71-16,17-18 0,-35-17 15,36 70-15,-1 0 16,1 35-1,17 0-15,35 71 0,-18-35 16,54 34-16,-18-52 16,35 18-1,-35-36-15,18-17 16,-36-18-16,18 0 16,-53-18-16,17 0 15,-17 1-15,-17-1 16,-1 1-16,-17 17 15,17 0-15,1 0 16,-1 17 0,18 1-16,18 35 0,-1-36 15,19 1-15,-19 0 0,18-18 16,18 0 0,-17 0-16,-19-18 15,-17 0-15,0-17 16,-17 17-16,-1 1 0,0-18 15,1 17-15,-1 0 0,18 1 16,-35 17 0,35 17-1,35 1 1,-17-18-16,17 18 16,-17-18-16,-1 0 15,-17-18-15,-17 0 16,-1 1-1,18-1 1,0 0-16,35 1 16,-17-1-16,52 0 15,-52 1-15,70-1 16,-52 18-16,16-17 16,-34-1-1,0 0-15,-18 1 16,0-1-16,0 0 0,-36-35 15</inkml:trace>
  <inkml:trace contextRef="#ctx0" brushRef="#br0" timeOffset="190155.5101">5750 14076 0,'18'106'16,"-36"-212"-16,54 265 0,-19-54 15,1-34-15,-1-18 16,1-18-16,0 18 0,17-18 15,-17-17-15,17-18 16,-17-18-16,-1 1 16</inkml:trace>
  <inkml:trace contextRef="#ctx0" brushRef="#br0" timeOffset="190372.8258">5962 14411 0,'-18'18'15,"36"-36"-15,-36 53 0,18 1 16,18-1-16,0-18 15,17 19 1,-17-36-16,-1 0 16,1 0-1,-18-18-15,17 0 16,-17 1-16,18 17 16,0 0 15,-1 35-31</inkml:trace>
  <inkml:trace contextRef="#ctx0" brushRef="#br0" timeOffset="190538.1834">6403 14076 0,'0'0'0,"0"17"0,18 36 16,-18-35 0,0 0-16,17-1 0</inkml:trace>
  <inkml:trace contextRef="#ctx0" brushRef="#br0" timeOffset="190638.2064">6526 14340 0</inkml:trace>
  <inkml:trace contextRef="#ctx0" brushRef="#br0" timeOffset="191050.4391">9031 13935 0,'18'106'15,"-36"-212"-15,53 282 0,-35-123 0,0 71 16,18-89 0,0 53-16,-1-70 15,1-1-15</inkml:trace>
  <inkml:trace contextRef="#ctx0" brushRef="#br0" timeOffset="191334.0978">9331 14023 0,'0'88'15,"0"-35"-15,0-18 16,18 18-16,-1-17 0,19-19 16,16 18-16,-16-35 0,-1 18 15,36-36-15,-36 1 16,18-18-1,-36-1-15,1 1 0,-18 0 16,-18-1-16,-17-34 16,17 35-16,-34-1 15,16 19-15,-17 17 16,36 17-16,17 1 16,0 0-16</inkml:trace>
  <inkml:trace contextRef="#ctx0" brushRef="#br0" timeOffset="191678.8138">9349 14429 0,'-18'17'15,"18"19"-15,0-1 16,0-18-16,0 1 0,0 17 16,0-17-16,18-18 15</inkml:trace>
  <inkml:trace contextRef="#ctx0" brushRef="#br0" timeOffset="193129.5783">10019 14005 0,'-18'0'0,"1"18"16,-1 0-16,0-1 16,18 36-16,0-18 15,18 18 1,0-17-16,35 17 15,-18-53-15,0 17 16,0-17-16,1 0 0,17-35 16,-18 0-16,-18-18 15,-17 17-15,-17-34 16,-1 35-16,-35-18 16,36 35-16,-54-17 15,53 35-15,1 0 16,-1 17-16,36 19 15</inkml:trace>
  <inkml:trace contextRef="#ctx0" brushRef="#br0" timeOffset="193429.5833">10530 13970 0,'-35'35'15,"35"1"-15,-17 34 16,17-17-16,0-18 16,17 1-16,1-19 15,17 1-15,0 0 0,54-18 16,-37-18-16,54-53 16,-70 36-16,34-36 15,-52 36-15,-36-18 16,0 18-16,-52 0 15,35 17-15,-54 18 16,37 18-16,-1 17 16,35 0-1,0 18-15</inkml:trace>
  <inkml:trace contextRef="#ctx0" brushRef="#br0" timeOffset="193635.6701">11201 14199 0,'0'0'15,"-36"36"-15,19-1 0,-18 0 16,35-17-16,-18 17 15,0-35-15</inkml:trace>
  <inkml:trace contextRef="#ctx0" brushRef="#br0" timeOffset="194270.3171">11571 13988 0,'0'0'16,"-18"0"-16,-17 53 16,18-36-16,17 18 15,-18 1-15,18 17 0,18 0 16,-1-18-16,54 0 16,-36-35-16,53 18 15,-35-36-15,18-17 16,-54 17-16,19-52 15,-36 52-15,-18-53 16,-17 54 0,-18-36-16,18 35 15,-18 1-15,35 17 16,36 17 0,35-17-1,-1 18-15,-16-18 16,34 0-16,-17 0 15,-18 0-15,1 0 0,17 0 16,-36 0 0,-34 18-1,-19-1 1,19 1-16,-1 35 16,18-36-16,0 19 0,0-19 15,35 19 1,-17-19-16,0-17 0,17 0 0,-17 0 15,17 0-15,18-17 16,-18 17-16,-17-18 16,-1 0-16,1 1 0,-18-1 15,-18-35 1,-17 18-16,17 17 0,-52-35 16,52 18-16,-17 17 15,17 1-15,-17-1 16,53 36-1,17-1 1,0 1-16</inkml:trace>
  <inkml:trace contextRef="#ctx0" brushRef="#br0" timeOffset="194559.0961">12612 13917 0,'-53'0'0,"18"0"0,-18 35 16,35-17 0,0 53-16,18-36 15,53 35-15,-17-34 16,34-1-16,-17-17 16,71-18-1,-72-18-15,54-35 16,-70 0-16,-1 18 15,-17 0-15,-18-18 0,-36-18 16,1 36-16,-71-18 16,36 35-16,-72 18 15,90 0-15,-19 18 16</inkml:trace>
  <inkml:trace contextRef="#ctx0" brushRef="#br0" timeOffset="199736.2208">20320 4886 0,'-18'-18'0,"1"18"16,-36-17-1,18 17-15,-36 17 16,36 19-16,17-1 0,-17 0 15,35 0-15,-18 1 0,36 34 16,-1-52-16,1 0 16,17-1-16,1-17 0,17 0 15,52-35 1,-69 0-16,34-54 16,-52 54-16,-18-18 0,0 0 15,0-52-15,-18 52 16,-52-53-16,34 53 15,-17 0-15,18 35 16,18 18 0,-1 18-16,0 52 0,18-17 15,18 53-15,17-53 16,36 53-16,-18-53 16,0-18-16,35 36 15,-35-36-15,0 0 16</inkml:trace>
  <inkml:trace contextRef="#ctx0" brushRef="#br0" timeOffset="200225.9009">20585 4992 0,'0'0'0,"17"0"15,19-18-15,-1 18 16,18-17-16,-36-1 15,1 0 1,-18 1-16,0-1 16,-18 0-16,-35 18 15,18 0-15,-18 18 16,36 0-16,-1 17 16,18-17-16,18 17 15,-1-18-15,36 1 16,-18 0-16,1-18 15,52 0 1,-53 0 0,0-18-16,-35 0 15,18 18-15,-18 18 32,18 17-32,-1 1 15,19 17-15,-1-36 16,35 18-16,-34-35 15,34 0 1,-52 0-16,17-52 16,-17-1-16,-18 35 15,-18-53 1,18 54-16,-35-18 16,35 17-16,-18 18 15,18 18-15</inkml:trace>
  <inkml:trace contextRef="#ctx0" brushRef="#br0" timeOffset="200677.4037">24095 4798 0,'53'-18'16,"35"-17"-1,18 0-15,-36 17 16,36-17-16,-71 17 16,1-17-16,-36 17 15,0 0-15</inkml:trace>
  <inkml:trace contextRef="#ctx0" brushRef="#br0" timeOffset="200836.3243">24342 4568 0,'0'0'0,"35"89"16,-17-36-16,17-18 0,0 53 16,-17-53-16,35 18 15,-36-17 1,1-1-16,0-18 16,-18 1-16</inkml:trace>
  <inkml:trace contextRef="#ctx0" brushRef="#br0" timeOffset="201109.5308">24606 4868 0,'36'-17'16,"-72"34"-16,89-34 0,-18-1 0,-17 18 16,0-18-16,-1 1 0,1 17 15,-18-18-15,18 1 0,-18-1 16,-18 18-16,-17-18 15,17 18-15,0 0 16,-17 18 0,18 0-16,-1 17 15,18 0-15,18-17 0,17 17 16,18 0 0,-18-17-16,-17 0 15,35-1 1,-18-17-16</inkml:trace>
  <inkml:trace contextRef="#ctx0" brushRef="#br0" timeOffset="201364.8423">25030 4798 0,'0'0'0,"0"-18"0,0 1 31,0 34-15,0 18-1,0-17-15,17 17 0,-17-17 16,18 17-16,0-17 0,-1 0 0,-17-1 16,0 18-1,0-17-15,-17 0 16,-1-18-16,-35 0 16,35 0-16,1-18 15,-1 0-15,18 1 16,0-1-16</inkml:trace>
  <inkml:trace contextRef="#ctx0" brushRef="#br0" timeOffset="201510.6676">25153 4815 0,'0'0'16,"53"-17"-16,-35-1 0,17 1 16,0-1-16,-17 18 15,17-18-15,36-17 16,-54 17-16,1 1 15,-36-1-15</inkml:trace>
  <inkml:trace contextRef="#ctx0" brushRef="#br0" timeOffset="201716.3619">25347 4480 0,'0'53'15,"0"-106"-15,0 141 0,0-52 16,0 52-16,18-53 15,-1 53 1,19-70-16,-19 17 0,1-17 16,17 0-16,-17-1 0,52-17 15,-52 0-15,35 0 16,-18-35 0,-17 35-16,-18-35 15</inkml:trace>
  <inkml:trace contextRef="#ctx0" brushRef="#br0" timeOffset="207627.6672">22366 5733 0,'18'-18'16,"-36"0"31,-35 18-32,0 0-15,0-17 16,-88 17 0,35 0-16,1 0 0,-142 0 15,123 0-15,-158 0 16,141 0-16,-159 17 16,-18 1-1,177 0-15,-141-18 16,141 17-16,-141-17 15,158 0-15,1 18 16,-89-18-16,106 0 16,-70 0-16,105 0 15,-52 18 1,70-18-16,0 0 0,35 17 0,-17-17 16,35 35-1,0-17-15,18 17 16,-1-17-16,19 17 0,17 54 15,-36-1 1,1 18 0,-18 17-1,0 18-15,0 36 16,-18-89-16,18-18 16,0 18-16,-17 89 15,17-89-15,-18 106 16,18-106-16,0 71 15,0-71-15,18 53 16,-18-88-16,0 71 16,17-71-16,-17 35 15,0-35-15,0-18 16,18 36 0,0-19-16,-18-34 15,0 17-15,17-17 0,-17 0 16,18-1-16,0 1 15,-18 0-15,17-1 0,-17 1 16,18 17 0,-1-17-16,-17 17 15,18-17-15,0 17 16,-1-17-16,1-1 16,0-17-16,-1 18 15,1 0-15,17-1 16,-17-17-16,17 18 15,-17-18-15,35 17 16,-36 1-16,54 0 16,-36-1-16,0-17 15,54 18 1,-54 0-16,18-18 0,35 17 16,-17-17-16,34 0 15,-34 18-15,-1-18 16,54 0-16,-36 18 15,71-18-15,-71 17 16,88-17 0,-87 18-16,-1-18 0,0 17 15,88 1-15,-87 0 16,105-1-16,-88-17 16,-1 18-16,1-18 0,88 0 15,-17 18 1,-72-18-16,-34 0 15,105 0-15,-17 0 16,-88 0-16,70 0 16,-71 0-16,54 0 15,-71 0 1,-18 0-16,53 0 16,-53 0-16,-17-18 0,0 18 15,-1 0-15,-17-18 16,18 18-16,-18-17 15,0-1-15,0 0 16,18-17 0,-18-18-16,17 36 15,1-54-15,0 36 16,-1 0-16,1-18 0,0 0 16,-1-71-16,1 54 15,-18-1-15,17-17 0,-17-106 16,18 106-1,-18 0-15,0-1 0,0-87 16,0 105-16,0-105 16,0 105-16,18-87 15,-18 69-15,35-69 16,-35 70 0,18-71-16,-1 88 15,-17-88-15,0 89 16,0 17-16,0 0 0,-17-35 15,17 53 1,-18 17-16,-17-35 16,17 53-16,-35-35 15,0 17-15,-35-17 16,35 17-16,-70 1 16,52 17-16,-70-18 15,70 0-15,-70 1 16,88 17-16,0-18 15,1 18-15</inkml:trace>
  <inkml:trace contextRef="#ctx0" brushRef="#br0" timeOffset="223677.3255">17586 11448 0,'0'17'16,"0"1"-16,0 17 16,0-17-16,18 52 15,-18-34-15,17 17 16,-17-36-16,36 36 15,-36-35-15,17 17 16,-17-17 0,-17-18-1</inkml:trace>
  <inkml:trace contextRef="#ctx0" brushRef="#br0" timeOffset="224001.0945">17357 11783 0,'0'0'16,"0"-18"-16,0 1 15,17-1-15,1-17 16,0 17-16,-1-17 15,19-1-15,-19 1 0,1 17 0,-1-17 16,1 0-16,17 0 16,-35 17-16,18 18 0,-18-18 15,18 18 1,-1 18-16,19 0 16,-19-1-16,1 1 0,35 17 15,-18-17-15,0-1 16,1 1-16,-19-18 15</inkml:trace>
  <inkml:trace contextRef="#ctx0" brushRef="#br0" timeOffset="237285.5649">9049 14905 0,'17'-18'15,"36"18"1,-35 0-16,17-17 16,53 17-16,-35 0 15,71 0-15,-36 0 16,18-18-16,141 0 15,-106 18-15,176-35 16,-140 35-16,158-18 16,-159 18-16,159 0 15,-176 0-15,159 0 16,-142 0-16,177 0 16,-159-17-16,141-19 15,-159 19-15,107-1 16,-178 18-1,54 0-15,-106 0 16,18 18-16,-71-1 16</inkml:trace>
  <inkml:trace contextRef="#ctx0" brushRef="#br0" timeOffset="239944.8509">17921 13635 0,'18'0'47,"-1"35"-47,1 0 15,-18 18-15,18 0 0,-18 0 16,17 0-16,-17 53 16,18-53-16,-18-18 0,18 36 15,-18-54-15,17 1 16</inkml:trace>
  <inkml:trace contextRef="#ctx0" brushRef="#br0" timeOffset="240221.7913">18309 13917 0,'-17'35'16,"17"-17"-16,-18 35 16,18-18-16,35 0 15,-17-17-15,52 0 16,-52-18-16,53 0 15,-36-18-15,-18 0 16,1 1-16,0-1 0,-18-35 16,-18 18-16,-17 0 15,0-1 1,-1 36-16,1-17 0,-36 34 16,54 1-16,-1 0 15,1 17-15</inkml:trace>
  <inkml:trace contextRef="#ctx0" brushRef="#br0" timeOffset="240394.1124">18891 14199 0,'-35'18'15,"70"-36"-15,-105 54 16,52-19-16,-17 19 15,17-19-15,18 1 16</inkml:trace>
  <inkml:trace contextRef="#ctx0" brushRef="#br0" timeOffset="240978.2298">19226 14041 0,'-53'52'16,"53"-16"-16,-17-19 15,34 36-15,19-17 16,34-19-16,-34 1 16,17-18-16,-18-18 15,53 1-15,-70-1 16,-1 0-16,1-35 15,-18 36-15,-35-36 16,-1 35-16,19 1 0,-19-1 16,1 0-1,18 18-15,17-17 0,17 17 16,36 17 0,0-17-16,18 0 15,-19 0-15,19 0 16,-36 0-1,1 0-15,-19 18 16,-34 0 0,17-1-16,-18 18 15,0-17-15,18 0 0,0-1 16,0 1-16,36 0 16,-19-1-16,1-17 15,35 0-15,-36 0 16,19 0-16,-1-35 15,-17 17-15,-18 1 0,17-1 16,-34-35-16,-1 36 16,-17-1-16,-18-17 15,35 35-15,-17-18 16,35 36 0,17-1-1,1-17-15,17 18 16</inkml:trace>
  <inkml:trace contextRef="#ctx0" brushRef="#br0" timeOffset="241257.6813">20249 13952 0,'0'0'15,"-35"18"-15,18-18 0,-19 53 16,19-35-16,17 34 15,17-16-15,1-19 16,0 1-16,-1 0 0,54 17 16,-36-35-1,36-18-15,-36 18 16,0-17-16,-17-19 16,-18 19-16,-36-36 15,19 18-15,-18 17 0,-1 0 16,1 1-16,-18 17 0,18 0 15,17 0 1</inkml:trace>
  <inkml:trace contextRef="#ctx0" brushRef="#br0" timeOffset="254998.0235">26529 5697 0,'18'0'16,"-1"-17"-1,1 17-15,-36 0 32,1-18-17,-1 18 1,0 0-16,-35 0 15,18 0-15,-71 0 16,53 0-16,0-18 16,-35 18-16,18 0 0,-124 0 15,88 0-15,-106 0 16,89 0-16,17 0 16,-18 18-16,1-18 0,-106 0 15,123 0-15,-106 0 16,106 0-1,-35 0-15,71 0 16,34 0-16,1 18 0,0-18 16,-1 17-16,36 1 15,0 0 1,0-1-16,-17 1 16,17 0-16,0-1 15,0 1-15,0-1 0,-18 1 0,18 0 16,-17 35-16,-1-18 15,18 0-15,0 1 16,0 52-16,0 18 16,18-54-16,-18-16 15,35 70-15,-35-71 16,17 35-16,-17-34 16,0-1-16,0 0 15,0-17-15,-17 17 0,17-17 16,0-1-16,-18 19 15,18-19 1,0 1 0,18-18-1,-1 18-15,19-1 16,-19-17-16,1 18 16,0 0-16,17-18 0,-17 17 15,34-17-15,-16 18 16,17-1-16,-18-17 15,36 18 1,-36-18-16,18 0 0,35 0 16,-35-18-16,70 18 15,-52 0-15,17 0 16,88 0-16,-87 0 16,16 0-16,213 0 15,-106 0 1,-1 0-1,-17 0 1,-105 0-16,16 0 0,-16-17 0,87 17 16,-88 0-16,53-18 15,-88 18 1,0-17-16,0 17 0,0-18 16,-35 0-16,-1 1 15,-17-1-15,0 0 16,0 1-16,0-36 15,0 35 1,0-70-16,0 53 16,0-89-16,0 54 15,-17-71-15,-1 70 16,0 0-16,1 1 0,-54-18 16,36 35-1,-89 17-15,71 19 16,-88 17-16,88 0 15</inkml:trace>
  <inkml:trace contextRef="#ctx0" brushRef="#br0" timeOffset="263784.9865">24201 13688 0,'0'35'16,"17"36"-16,-17-18 15,0 70 1,0-70-16,0 0 0,0 17 15,0 19-15,0-54 16,18 35-16,-1-52 16</inkml:trace>
  <inkml:trace contextRef="#ctx0" brushRef="#br0" timeOffset="264091.5919">24589 13988 0,'0'0'15,"-18"35"-15,18-17 0,0 70 16,18-53-16,17 53 16,0-70-16,53 17 15,-35-17-15,35-36 16,-35 1-16,36-36 15,-72 17-15,19-34 16,-36 34-16,-36-34 16,1 35-16,-36-18 15,36 35-15,-35 18 16,34 18-16,1 17 16,35-17-1</inkml:trace>
  <inkml:trace contextRef="#ctx0" brushRef="#br0" timeOffset="264301.7289">25471 14252 0,'-18'36'15,"36"-72"-15,-54 89 0,19-18 16,-1-17-16,0 17 16,1-17-16</inkml:trace>
  <inkml:trace contextRef="#ctx0" brushRef="#br0" timeOffset="265185.7357">25718 14129 0,'-36'35'16,"36"0"-16,0 1 0,0 17 16,18-36-16,0 1 15,17-1-15,0-17 16,-17 0-16,52 0 15,-34 0-15,-19-17 0,1-1 16,-18-17-16,0 17 16,-18-17-16,18 0 0,-53-18 15,36 17-15,-19-16 16,19 34 0,34 18-1,36 18 1,0-1-1,-18-17-15,36 18 16,0-1-16,-19-17 16,-34 18-1,-36 0 1,1 17 0,17-17-16,-18 35 15,18-36-15,0 19 16,18-19-16,-1 1 0,19-18 15,-1 0-15,-17 0 16,17 0-16,-17-18 0,35-17 16,-36 17-16,-17 1 15,0-1-15,0-35 16,-17 18-16,-19-1 16,19 1-16,-19 18 15,19-1-15,-1 0 16,18 36-1,18-18 1,-1 18-16,1-18 16,0 17-16,17-17 0,-17 18 15,17-18-15,-18 0 0,1 17 16,0-17-16,35 0 16,-36-17-16,36 17 15,-35-18-15,17 18 16,-17 0-16,-1 0 15,-17 18 1,-17 35-16,17-18 16,-18-17-16,18 17 0,0 18 15,18-35 1,-1 17-16,1-35 16,0 0-16,35-18 15,-18 1-15,18-19 16,-18-17-1,-35 36-15,-18-36 16,1 17-16,-36 1 16,18 18-16,-36-1 15,18 18-15,-17 35 16</inkml:trace>
  <inkml:trace contextRef="#ctx0" brushRef="#br0" timeOffset="290928.0022">16051 15469 0,'0'-17'0,"-35"-1"16,0 18-16,17 0 16,-17-18-16,17 18 15,-35 0-15,18 18 16,0 35-16,17-18 16,1 1-16,17-1 0,0 0 15,0 36-15,17-54 16,18 19-1,1-36-15,-1 0 16,0 0-16,1-36 16,-19 19-16,1-36 15,-1 35-15,-17 0 16,0-17-16,0 18 0,-17 17 16,17-18-16,0 36 15,0-1 1,0 18-16,17 1 0,1 70 15,-18-71-15,18 18 0,-1 17 16,1-34-16,-18-1 16,0-18-16,18 1 15</inkml:trace>
  <inkml:trace contextRef="#ctx0" brushRef="#br0" timeOffset="291384.8024">16439 15452 0,'0'0'16,"-17"-18"-16,-1 18 15,1 18 1,17-1-16,0 1 0,0 35 15,17-18-15,18 36 16,-17-36-16,35 53 16,-35-35-1,17 18-15,-17-36 16,-18 35-16,0-52 16,-36 17-16,19-17 15,-36-18 1,17 0-16,-16-35 15,34 17-15,18-52 16,0 34-16,35-52 16,0 53-16,36-36 15,-36 36-15,36-18 16,-36 18-16,-35 0 16,0 17-16,-18 18 15,1-18-15,-18 18 0,17 0 16,-35 18-16,18-18 15,17 0-15,18 18 0</inkml:trace>
  <inkml:trace contextRef="#ctx0" brushRef="#br0" timeOffset="292025.7555">17427 15258 0,'-17'0'16,"-1"0"-16,18 35 15,-35 35 1,35-17-16,-18 18 16,-17 88-16,17-71 15,-35 106-15,36-124 16,-19 54-16,19-53 15,-1-19 1,18-34-16</inkml:trace>
  <inkml:trace contextRef="#ctx0" brushRef="#br0" timeOffset="292402.8171">17886 15628 0,'0'18'31,"-18"52"-15,18-34-16,0 69 15,0-69-15,0 52 16,0-53-16,18 18 15,-18-35-15,0-1 16,17-17 0</inkml:trace>
  <inkml:trace contextRef="#ctx0" brushRef="#br0" timeOffset="293438.0171">18927 15222 0,'0'-17'15,"0"34"-15,0-17 16,-18 36-16,18-1 16,-18 18-16,-35 88 15,18-53-15,0 0 0,0 18 16,-36 88-1,36-123-15,17-18 0,0 0 16,18 0-16,-17-18 0,17-18 16,0 1-16,17 0 15,1-18-15,-18-18 16</inkml:trace>
  <inkml:trace contextRef="#ctx0" brushRef="#br0" timeOffset="293777.2383">19262 15628 0,'0'18'15,"0"-1"-15,0 1 0,0 70 16,0-53 0,0 1-16,17 52 15,1-53-15,0 18 16,-18-35-16,17-1 15,-17 1-15</inkml:trace>
  <inkml:trace contextRef="#ctx0" brushRef="#br0" timeOffset="294743.8535">19879 15787 0,'-18'17'0,"36"-17"47,-18 18-47,18-18 15,-1 0 1,-17-18-1</inkml:trace>
  <inkml:trace contextRef="#ctx0" brushRef="#br0" timeOffset="294966.6606">20302 15399 0,'-17'0'0,"17"35"16,-18 0-16,-17 1 0,17 17 16,-17 70-16,0-52 15,-1 34 1,36-52-16,-17 18 16,17-54-16,-18 19 15</inkml:trace>
  <inkml:trace contextRef="#ctx0" brushRef="#br0" timeOffset="295272.7412">20443 15875 0,'0'0'15,"0"18"-15,0-1 16,18-17 0,0 0-1,-18 18 32,0-36-16,0 1-15</inkml:trace>
  <inkml:trace contextRef="#ctx0" brushRef="#br0" timeOffset="307512.6847">15928 17180 0,'0'-17'16,"-18"17"-1,1-18 1,-1 18-16,-17-18 16,17 18-16,-17 0 15,0 0-15,-1 18 0,-52 17 16,53 1-16,-18 16 15,35-16 1,1 34-16,17-34 16,17-19-16,1 1 0,35 17 15,-36-35 1,72-17-16,-54-1 0,0 0 16,-17 1-16,35-36 15,-53 17-15,0-17 16,0 18-16,0 0 15,0 17-15,-18 1 0,0-1 16,18 36 0,0 70-1,18-35 1,-18 53-16,18-53 16,-1 52-16,-17-52 15,18-17-15,-18-1 0,18 0 16,-1 0-1,-17-17-15,18-18 16</inkml:trace>
  <inkml:trace contextRef="#ctx0" brushRef="#br0" timeOffset="307936.0368">16316 17233 0,'-35'0'16,"70"0"-16,-88 0 0,35 0 0,1 0 15,-1 18-15,1-18 0,-1 35 16,0-17-16,1 35 16,17-36-16,0 36 15,0-35-15,17 0 0,1-1 16,17-17-1,-17-17-15,17-19 16,-17 1-16,-1 17 16,1-17-16,0 0 15,-18-1-15,0 19 16,0 52 15,0 36-31,17-36 16,-17 18-16,18 53 15,0-53-15,-18 0 0,17 17 16,1-17 0,-1-35-16,1-18 15,0 0 1</inkml:trace>
  <inkml:trace contextRef="#ctx0" brushRef="#br0" timeOffset="308152.8162">16669 17498 0,'0'-18'15,"0"36"-15,17-36 16,-17 1 0</inkml:trace>
  <inkml:trace contextRef="#ctx0" brushRef="#br0" timeOffset="308574.3025">16898 17251 0,'0'0'0,"18"0"15,-1 0-15,19 0 0,-19-18 16,19 18-16,-19-17 0,18-1 16,-17 18-16,0 0 0,-1-18 15,-34 18 1,-19 18-1,1-18-15,18 18 0,-19-1 16,-17 18 0,18-17-16,35 17 0,-18 1 15,18 17 1,36-18-16,-1-17 16,88 70-16,-52-35 15,0 0 1,-54-53-16,1 35 15,-18-18-15,-53 1 16,35-18 0,-17 0-16,0 0 0,-36 0 15,36 0-15,0 0 16,17 0-16</inkml:trace>
  <inkml:trace contextRef="#ctx0" brushRef="#br0" timeOffset="309163.6761">17974 16933 0,'-18'36'0,"1"-1"16,-1 0-16,18 18 15,-18 18-15,1-1 0,-18 89 16,17-88-16,18 17 0,-18 35 15,18-88-15,0 18 16,0-35 0,0 0-16</inkml:trace>
  <inkml:trace contextRef="#ctx0" brushRef="#br0" timeOffset="309736.739">18733 17463 0</inkml:trace>
  <inkml:trace contextRef="#ctx0" brushRef="#br0" timeOffset="310649.3678">19032 17163 0,'-17'0'15,"17"-18"-15,17 18 16,19-18-1,-19 18-15,54 0 16,-54 18 0,19-18-16,-19 18 0,1 35 15,-18-18-15,-18 35 16,-17-34-16,-18 17 16,36-18-16,-19-17 15,19-1 1,17 1-16,35-18 15,35-18 1,1-17-16</inkml:trace>
  <inkml:trace contextRef="#ctx0" brushRef="#br0" timeOffset="311027.2348">19473 17198 0,'36'-18'16,"-1"1"-16,0-1 15,-17 0-15,17 1 16,-35-1-16,-35 18 16,17 0-16,-52 35 15,34-17 1,-17 17-16,36-17 15,-1 17-15,18 0 16,18-35-16,35 36 16,17-1-1,-34-17-15,16-1 0,-34 1 16,0 0 0,-36-1-16,-17 1 15,0-18-15,-18 18 16,17-18-16,19 0 15,-19 0-15,19 0 16</inkml:trace>
  <inkml:trace contextRef="#ctx0" brushRef="#br0" timeOffset="311845.3355">20514 16916 0,'0'17'15,"-18"19"1,18-1-16,0 0 15,-17 71 1,-1-35-16,-17 70 16,17-71-16,-35 89 15,36-106-15,-1 0 0,18-18 16,-18 18 0,36-53-1,0-18-15</inkml:trace>
  <inkml:trace contextRef="#ctx0" brushRef="#br0" timeOffset="312180.196">20884 17410 0,'0'17'0,"18"-17"32,0 0-32,-18-17 15</inkml:trace>
  <inkml:trace contextRef="#ctx0" brushRef="#br0" timeOffset="312479.0185">21114 17110 0,'35'-18'16,"0"18"-1,-17 0-15,53 0 16,-54 0-16,36 35 15,-53-17-15,0 17 0,0 18 16,-18-18-16,-17 36 16,18-36-1,-19 1-15,36-19 16,0 1-16,36-18 16,16 0-1,-16-18-15</inkml:trace>
  <inkml:trace contextRef="#ctx0" brushRef="#br0" timeOffset="312896.5278">21713 17145 0,'0'0'0,"36"0"15,-19 0-15,1-18 16,35 1-16,-35 17 16,17-18-1,-17 18-15,-18-18 16,-18 18-16,-17-17 16,17 17-16,-35 17 15,35 1-15,-35 17 16,36-17-16,-1 35 15,18-18-15,18-17 16,-1-1-16,19 19 0,52-1 16,-53-17-16,53 17 15,-70-17-15,17-1 16,-35 1-16,0 0 16,-53-1-1,18-17-15,0 18 0,-71-18 16,71 0-16,-1 0 15,-16 0 1,34 0-16</inkml:trace>
  <inkml:trace contextRef="#ctx0" brushRef="#br0" timeOffset="313985.3266">18715 17392 0,'-35'0'15,"17"0"-15,36-18 16,17 1-1,71-1 1,-36 0-16,107 1 16,-72-1-16,107 0 15,-106 1-15,88-1 16,-123 18-16,-1 0 16,-35 0-16,-52 18 15,-54-1 1</inkml:trace>
  <inkml:trace contextRef="#ctx0" brushRef="#br0" timeOffset="314537.3805">18715 17886 0,'18'0'15,"-18"17"1,17-17-1,1 0 17</inkml:trace>
  <inkml:trace contextRef="#ctx0" brushRef="#br0" timeOffset="315197.4369">19156 17745 0,'0'0'0,"-18"0"31,1 17-15,-1 1-16,18 17 16,0-17-16,0 17 15,18-17-15,17-1 16,-18 1-1,19 0-15,-19-18 0,19 17 16,-1-17-16,18 18 16,-35-18-16,34 0 15,-34-18-15,0 1 16</inkml:trace>
  <inkml:trace contextRef="#ctx0" brushRef="#br0" timeOffset="315397.2978">19385 17851 0,'0'0'0,"0"70"15,-17-17-15,17 0 0,0-18 16,0 18-16,17-18 0,1 36 15,-18-53 1,17-18-16</inkml:trace>
  <inkml:trace contextRef="#ctx0" brushRef="#br0" timeOffset="316220.7616">20884 17463 0,'-17'0'16,"34"0"15,1 0-15,-18-18-16,53 18 15,0-18-15,0 1 16,0-1-16,17 0 0,124-35 16,-88 36-16,0-1 15,0-17-15,70 0 16,-105 35-16,35-18 16,-89 18-16,1 18 15</inkml:trace>
  <inkml:trace contextRef="#ctx0" brushRef="#br0" timeOffset="316866.8367">21043 17956 0,'-17'0'16,"34"0"-1,1 18 1,-1-18-16,1 0 16,0 0-1,-1 0-15,1 0 16</inkml:trace>
  <inkml:trace contextRef="#ctx0" brushRef="#br0" timeOffset="318156.1302">21572 17798 0,'0'17'141,"0"1"202,18 0-327,-18 17-16,18 18 16,-18-18-16,17 0 15,-17-17-15,18 17 16,-18-17-16,18 0 0,-1 17 15,-17-18 1</inkml:trace>
  <inkml:trace contextRef="#ctx0" brushRef="#br0" timeOffset="318562.847">22066 17992 0,'-17'17'15,"17"1"-15,17 0 16,1-18 0,0 0-16,-1-18 15,1 0 1</inkml:trace>
  <inkml:trace contextRef="#ctx0" brushRef="#br0" timeOffset="318789.8809">22525 17745 0,'0'0'15,"-35"88"-15,17-35 0,-17 53 16,17-53-16,0 0 15,18-18-15,0 0 0,0-17 16,0-1-16,18 1 16,0-36-16</inkml:trace>
  <inkml:trace contextRef="#ctx0" brushRef="#br0" timeOffset="318934.9472">22719 18150 0,'0'18'15,"0"-36"-15</inkml:trace>
  <inkml:trace contextRef="#ctx0" brushRef="#br0" timeOffset="321110.2107">17868 17780 0,'18'0'31,"-18"-18"-16,0 36 1,-18 0-16,18 35 16,0-18-1,0 53-15,0-35 16,0-18-16,18 53 16,-18-70-16,0 17 0,17 1 15,1-36-15,0 0 16</inkml:trace>
  <inkml:trace contextRef="#ctx0" brushRef="#br0" timeOffset="322010.0833">20338 17780 0,'17'0'16,"1"0"15,-36 0 16,18 35-32,-17 1-15,-1 34 16,0-35-16,18 18 16,-17 0-16,17 0 0,-18 18 15,18-36-15,0-17 16,18 17-16,-18-17 15</inkml:trace>
  <inkml:trace contextRef="#ctx0" brushRef="#br0" timeOffset="357630.0959">21643 10654 0,'0'-18'0,"18"18"47,70 0-31,-35-17-16,105 17 15,-69-18-15,16 18 16,19-18-16,-18 1 0,123-1 16,-123 18-16,53-18 15,-106 18-15,-1 0 16,-52 18-16,-17-18 15</inkml:trace>
  <inkml:trace contextRef="#ctx0" brushRef="#br0" timeOffset="358020.9437">22119 10301 0,'0'0'15,"-70"18"-15,17-18 0,-71 35 16,71-17-16,-70 35 16,70-36-16,0 1 15,18 0-15,-18 34 16,35-16-16,18 17 16,18-18-16,-1 0 0,36 0 15,71 18 1,-71-35-16,35 17 15,-17-17-15,17-18 0,35 35 16,-88-17-16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7:24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28681 1235 0,'0'0'16,"0"-18"-16,0 0 0,0 1 0,-18 17 15,18-18-15,-17 18 0,-19 0 16,1 0-16,-53 53 15,35 0 1,-71 88-16,89-53 16,-18 89-16,36-89 15,52 35-15,-17-70 16,17-17-16,18-1 0,17-18 16,54 1-1,-54-18-15,71-53 16,-88 18-16,36-53 15,-72 52-15,1 1 16,-18 18-16,0-19 0,-18 19 16,-17 34-1,0 19-15,-1 16 16,36-16-16,18 17 16,0-18-16,-1-17 15,19-1-15,-1 1 0,53-1 16,-53-17-16,1-17 15,-19-1 1,-17-17-16,0 0 16,0 17-16,-35-17 15,17-1 1,1 36-16,34 0 16,19 18-1,-1 0 1,0-18-16,0 0 0,18 0 15,-35 0-15,0 0 16,-18-18 0,-18 0-16,0 1 15,18-1-15,0 1 0,0-1 16,0 0-16,18 1 16,0-1-16,17 18 0,-18 0 15,54 0 1,17 18-16,-52-18 15,16 17-15,1-17 16,-35 0-16,-18-17 16,0-1-16,0 0 0,-35-17 15,17 0-15</inkml:trace>
  <inkml:trace contextRef="#ctx0" brushRef="#br0" timeOffset="145.7174">29598 1376 0,'0'70'16,"0"-140"-16,0 193 0,18 1 16,-18-54-16,0-17 0,0 0 15,0 0-15,17 0 0,1 18 16,-18-36-16,18-18 16</inkml:trace>
  <inkml:trace contextRef="#ctx0" brushRef="#br0" timeOffset="399.9949">29968 1729 0,'-17'-18'0,"34"36"0,-52-36 16,0 36 0,35-1-16,-18 19 15,18-19-15,18 54 16,-18-36-16,35 0 0,0 36 15,-17-36 1,0-17-16,-18 35 16,-18-53-16,0 17 0,-52 1 15,35-18-15,-1 0 16,-52 0-16,35 0 16,18 0-16</inkml:trace>
  <inkml:trace contextRef="#ctx0" brushRef="#br0" timeOffset="673.7323">28469 2558 0,'0'0'16,"88"0"-16,89-18 16,-71 18-16,35-18 15,0 18-15,176-17 16,-158-1-16,0 18 0,-18 0 16,53 0-16,-106 18 15,-70-18-15</inkml:trace>
  <inkml:trace contextRef="#ctx0" brushRef="#br0" timeOffset="20816.7118">11165 5680 0,'0'-18'0,"18"18"47,0 18-31,-1-18-16,19 35 15,-1-17-15,18-1 16,-18-17 0,0 18-16,-17 0 0,0-1 15,-1-17-15,1 53 16,0-35-16,-18 52 16,-18-34-16,18-1 15,-18 18-15,1 17 16,-1-17-16,0 35 15,18-35-15,-17 0 0,17 0 16,0 0-16,0 35 16,17-35-16,1-17 0,0-1 15,-1-18-15,19 36 16,-19-35-16,1 0 16,-1-18-16,1 17 0,0 19 15,-18-19-15,0 1 16,0 17-16,0-17 0,0 17 15,17 36 1,-17-36-16,18 18 16,-18-18-16,18 36 15,-1-54-15,-17 19 0,0-1 16,-17-18-16,-1 36 16,-17-35-16,-36 0 15,18-1-15,0 1 16,0-18-16,1 18 0,-19-1 15</inkml:trace>
  <inkml:trace contextRef="#ctx0" brushRef="#br0" timeOffset="23407.0796">27164 5609 0,'0'-17'15,"18"17"-15,-1 0 16,1 0-16,17 0 0,53 0 16,-35 0-1,-18 17-15,18-17 0,-17 18 0,17 17 16,-36-17 0,1-1-16,-18 1 0,0 35 15,-18-35-15,1 52 16,-19-35-16,1 54 15,17-54-15,-17 53 16,35-35 0,18 53-16,-18-53 15,17 0-15,19 17 16,-1-35-16,0 18 16,-17-35-16,17 0 0,-17-18 15,-18 17 1,-18-17-1,-17 0 1,17 0-16,1 53 16,17-17-16,-18 34 15,18-35-15,0 18 16,0-17-16,0 16 0,18 1 16,-18 0-16,17 71 15,1-71-15,17 70 16,-35-70-16,18 0 0,-1-18 15,1 18-15,-18 18 16,0-36-16,-18-17 16,1 17-16,-18-17 0,-18 34 15,17-34-15,1 0 16,-18-1-16,-53 1 16,0 0-16</inkml:trace>
  <inkml:trace contextRef="#ctx0" brushRef="#br0" timeOffset="34869.7458">3281 7938 0,'17'0'15,"1"0"1,0 0-16,-1 0 15,19-18-15,17 18 0,-18 0 16,71-18-16,-36 1 16,1 17-16,17 0 15,0 0-15,36-18 0,-1 18 16,18 0-16,177 0 16,-159 0-16,158 0 15,-176 0-15,177 0 16,-160 0-16,160 0 15,-177 0-15,141 0 16,-141 0-16,89 18 16,-142-1-16,53 1 15</inkml:trace>
  <inkml:trace contextRef="#ctx0" brushRef="#br0" timeOffset="47509.5846">13070 6526 0,'0'0'16,"18"0"-1,35 0 1,0 0-16,17-17 0,107 17 16,-71 0-16,123 35 15,-106-35-15,160 35 16,-142-35-16,0 0 15,159-17 1,-159-1-16,-18 0 0,1 1 0,-1-1 16,-17 0-16,-18-17 15,53 0-15,-88 0 16,-17 17-16</inkml:trace>
  <inkml:trace contextRef="#ctx0" brushRef="#br0" timeOffset="47788.9741">15258 6209 0,'35'0'0,"35"18"16,-17-1-16,53 18 16,-35-17-16,52 17 15,-70-17-15,53 0 16,-53-1-16,17 1 15,-52-18-15,0 18 16,-36-18 0,-52 17-1,34 1-15,-17-1 0,18-17 16,0 0-16,17 18 0,1-18 16,-1 0-1,0 0-15</inkml:trace>
  <inkml:trace contextRef="#ctx0" brushRef="#br0" timeOffset="48259.1144">13247 6156 0,'0'0'0,"-18"18"0,-70 17 16,35-17-16,-53 34 16,71-34-16,-71 53 15,71-54-15,-36 36 16,36-18-16,35 18 15,0-17-15,88 34 16,-35-34 0,35-19-16,106 36 15,-88-18-15,0-17 0,70 35 16</inkml:trace>
  <inkml:trace contextRef="#ctx0" brushRef="#br0" timeOffset="58041.3148">4304 9049 0,'18'53'0,"-1"0"0,1 88 16,-1-53-1,1 88-15,0-88 16,-18 1-16,0-19 15,0-17-15,0 35 0,0-70 16,0-36 0,0-52-1,0-1-15,0 18 16,0-17-16,0-1 0,0-70 16,0 71-16,0-19 15,17 54-15,1 0 16,0 52-16,-1 36 15,1-17 1,0 87-16,-1-88 16,18 36-16,-17-53 15,17-1-15,-17-34 16,0-36 0,-1 17-16,1-52 15,-18 35-15,0 0 16,0 18-16,18 0 0,-18 17 15,17 1-15,1-1 0,-18 36 16,18-1-16,-1 1 0,1 70 16,-1-17-16,1-19 15,-18 1-15,18 0 0,17 35 16,-17-35-16,35 0 16,-36-17-16,18-1 15</inkml:trace>
  <inkml:trace contextRef="#ctx0" brushRef="#br0" timeOffset="58397.2891">5151 9631 0,'-18'0'0,"0"0"15,1 35-15,-1-17 16,18 17-16,0 0 15,0 1-15,0-19 0,0 19 16,18-19-16,-1 1 0,36-18 16,-35 0-16,17-35 15,-17 17-15,-1 0 16,-17 1-16,0-19 0,0-17 16,-17 36-16,-1-19 15,18 19 1,0 34-1,0 1-15,18 53 16,17-18-16,-17-36 16,17 1-16,-17 0 0,17-18 15,0 17-15,-17-17 16</inkml:trace>
  <inkml:trace contextRef="#ctx0" brushRef="#br0" timeOffset="58608.5096">5380 9155 0,'35'141'15,"-70"-282"-15,88 352 16,-36-158-16,-17 18 0,18-1 15,17 36-15,-35-35 16,36 17-16,-36-53 16,17-17-16,-17-1 0</inkml:trace>
  <inkml:trace contextRef="#ctx0" brushRef="#br0" timeOffset="58808.4756">5609 9560 0,'0'0'0,"-17"18"0,-36 0 16,35-1-1,0 18-15,18-17 16,0 35-16,18-35 16,17-1-16,-17 1 15,52 17-15,-34-17 16,34-18-16</inkml:trace>
  <inkml:trace contextRef="#ctx0" brushRef="#br0" timeOffset="59154.3563">5786 9701 0,'0'18'0,"17"-18"16,1 0-16,17 0 15,-17 0-15,17-18 16,-17 18-16,-1-17 16,1-1-16,-18 0 15,0 1-15,-35-1 16,17 18-16,0-17 16,-17 17-16,17 0 0,-34 17 15,52 1 1,-18 17-16,36 0 15,17 18-15,-18-35 16,54 17-16,-36-35 16,36 18-16,-36-18 15,18-18 1,-35 18-16,-36 0 16</inkml:trace>
  <inkml:trace contextRef="#ctx0" brushRef="#br0" timeOffset="59732.6289">7691 9366 0,'-53'-17'16,"106"34"-16,-195-34 0,107 17 15,-18 17-15,36 1 16,-1 17-16,18-17 0,18 17 16,-1 0-16,36 36 15,0-53-15,-18 17 0,36 0 16,-18 0 0,-36-35-16,19 36 15,-19-36-15,-34 0 16,17 17-16,-71-17 15,54 18-15,-19-18 16,-17 0-16,18 0 16,17 0-16</inkml:trace>
  <inkml:trace contextRef="#ctx0" brushRef="#br0" timeOffset="60156.1621">7938 9454 0,'0'18'16,"-18"17"-16,18-17 15,18 35 1,-18-35-16,52-1 16,-34 1-16,35-18 15,-35 0-15,-1-18 16,1 18-16,0-17 0,-18-19 15,0 19 1,0-1-16,0 36 31,35 17-31,-18-17 16,19 34 0,-19-34-16,1 0 0,35-1 15,-53 1-15,18-18 16,-18-18-1,-36-35 1,19 1-16,17 34 16,17-35-16,-17 35 15,36-17 1,-1 35-16,18-18 16,-36 18-16,19 0 15</inkml:trace>
  <inkml:trace contextRef="#ctx0" brushRef="#br0" timeOffset="60505.6192">8502 9596 0,'35'17'16,"-17"-17"-16,35-17 15,-18 17-15,-17-18 16,17 0-16,-17 1 0,-1-1 15,1-17 1,-18 17-16,0 0 0,-18-17 16,1 35-16,-19-17 15,19 17-15,-19 0 0,-16 17 16,34 1-16,18-1 16,0 19-16,0-19 0,0 19 15,53 34 1,-18-52-16,18-1 0,35 19 15,-35-36-15,35 0 16,-52 0-16,-1 0 16,-53 0-1</inkml:trace>
  <inkml:trace contextRef="#ctx0" brushRef="#br0" timeOffset="61312.271">10777 9278 0,'0'0'0,"0"-18"0,-17 18 0,-1-35 16,0 35 0,-17 0-16,18 0 15,-36 53-15,35-18 16,0 36-16,18-36 15,0 0-15,18-17 16,0 0-16,-1-1 0,1 1 16,17-18-16,-17 0 0,35-18 15,-36 1-15,36-54 16,-35 36-16,-18-71 16,0 53-16,0 0 15,-18-70 1,1 70-16,-36-53 15,35 71-15,0-1 0,-17 19 16,18-1-16,17 36 16,0 17-16,17 71 15,1-36-15,-1 1 16,19 0-16,17 34 16,-18-52-16,35 18 15,-34-36-15,-1-17 16,0 17-16,-17-35 15</inkml:trace>
  <inkml:trace contextRef="#ctx0" brushRef="#br0" timeOffset="61806.5546">11042 9313 0,'18'0'15,"17"0"1,-17 0-16,17 0 15,-18-17-15,-17-1 16,0 0-16,0 1 16,-17-1-16,-18 1 15,17 17-15,0 0 16,-17 17 0,35 1-16,-18-1 0,18 1 15,18 35-15,0-35 16,35 35-16,-36-36 15,36 1 1,-35-1-16,17-17 16,-17 0-16,-1 0 15,-17-17-15,18-1 16,0 36 0,-1-18-1,1 17 1,17-17-16,0 18 15,-17-18-15,0 0 0,-1 0 16,-17-18 0,-17 18-16,17-17 0,-18-36 15,18 35-15,-18 1 16,18-1 0,0 0-16,18 18 15,0-17-15,-1 17 16,1 0-16</inkml:trace>
  <inkml:trace contextRef="#ctx0" brushRef="#br0" timeOffset="63052.6759">12418 9190 0,'-18'-18'16,"18"1"-1,-17 17 1,-1 0-16,18 17 16,-18 1-16,18 0 15,-17 34-15,17-16 16,0 17-16,17-36 15,19 1 1,-19-18-16,36 0 16,-35 0-16,-1-35 15,-17-1-15,18 1 16,-18 0-16,-18 17 16,18 1-16,-17 17 15,34 17 1,1 18-16,0-17 15,17 0-15,-17-1 16,17-17-16,-18 18 0,19 0 16,-19-18-16,1 0 15,-18-18-15,0 0 16,0 1-16,0-1 16,18 18 15,17 0-16,-17 0-15,17 0 0,-18 0 16,54-18 0,-53 1-16,17-18 15,-35-1-15,0-17 16,0 36-16,-35-54 16,17 36-16,-17-18 15,-1 18-15,1-1 16,18 36-1,17 18-15,0 35 16,0-18-16,17 18 0,1 18 16,-1-18-16,54 52 15,-36-52-15,36 0 16,-36-35-16,0-18 16,1 18-16,-19-18 0,1 0 15,17-18-15,-17 0 16</inkml:trace>
  <inkml:trace contextRef="#ctx0" brushRef="#br0" timeOffset="63375.201">14129 9066 0,'35'18'16,"-17"-18"-16,17-18 15,71 1-15,-36-1 16,19-17-16,-37 17 16,-34 18-16,0-17 15,-1-1-15,1 18 0,-18-18 16</inkml:trace>
  <inkml:trace contextRef="#ctx0" brushRef="#br0" timeOffset="63538.1682">14376 8714 0,'35'88'16,"-70"-176"-16,88 229 0,-36-88 0,19 70 15,-19-70-15,1 0 16,35 35-16,-36-53 16,1 18-16,0-35 15</inkml:trace>
  <inkml:trace contextRef="#ctx0" brushRef="#br0" timeOffset="63808.8044">14658 9172 0,'35'-17'16,"18"-1"-1,-35 0-15,35 1 16,-36-1-16,1 0 15,-36 18 1,-17 0 0,0 0-16,-1 18 15,19 0-15,-18 17 16,35-17-16,0-1 0,17 19 16,1-19-16,17 18 15,0-17 1,1 0-16,-1-18 0</inkml:trace>
  <inkml:trace contextRef="#ctx0" brushRef="#br0" timeOffset="64054.0315">14993 9190 0,'0'0'15,"18"18"1,-1-1-1,1 1-15,0-1 16,-1 1-16,-17 0 16,0-1-1,-17-17-15,17 18 16,-18-18-16,0 0 16,1 0-16,-1 0 15,18-18 1</inkml:trace>
  <inkml:trace contextRef="#ctx0" brushRef="#br0" timeOffset="64215.6992">15152 9208 0,'0'0'16,"35"-18"-16,0 0 0,36-17 15,-36 17-15,36 1 16,-54-1-16,1 0 15,-18 1-15,-18-1 16</inkml:trace>
  <inkml:trace contextRef="#ctx0" brushRef="#br0" timeOffset="64381.8798">15293 8872 0,'0'0'0,"18"36"16,-1 87-16,1-52 15,17 35-15,-17-71 16,-18 0-16,17 0 0,1 1 16,-18-1-1,0-17 1,-18-18-16</inkml:trace>
  <inkml:trace contextRef="#ctx0" brushRef="#br0" timeOffset="65200.0267">17074 8961 0,'-35'-18'15,"0"36"1,17-1-16,-17 1 0,-18 52 15,35-34-15,18-1 16,0-17-16,0 17 0,36-17 16,34-1-16,-34-17 15,-1 0-15,18 0 0,-18-17 16,36-19-16,-54 19 16,-17-1-16,18 0 15,-36 18 1,1 18-1,17 35-15,0-18 16,35 18 0,0-35-16,-17-1 0,52-17 15,-34 0-15,-1-17 16,-17-1-16,-18 0 16,0-34-16,-18 16 15,-17-17 1,17 36-16,0-1 0,1 18 15</inkml:trace>
  <inkml:trace contextRef="#ctx0" brushRef="#br0" timeOffset="65793.6874">17674 9225 0,'0'18'16,"0"-36"-16,0 53 0,0-52 31,18-18-15,-18 17-16,0 0 15,0 1-15,0-1 0,17 0 16,-17 1-16,18 17 16,-18 17-1,18 19-15,-1-19 16,19 19-1,-19-36 1,-17-18 0,18 0-16,0-17 15,-18 17-15,17 1 16,1 17 0,-1 17-1,1 1 1,0 0-16,-1-1 15,1 1-15,17 0 16,1-18-16,-1 17 16,-17-17-1,-1-17-15,18-1 16,-17 0-16,-18-17 16,0 17-16,-18 1 15,1-1-15,-18 18 16,17 0-16,0 18 15,1-1 1,34 54-16,1-53 16,35 34-16,-18-34 15,36 0-15,-36-18 16,18 0 0,-36-18-16,1 0 15,-18 1-15,-18 17 16</inkml:trace>
  <inkml:trace contextRef="#ctx0" brushRef="#br0" timeOffset="66766.9841">19897 8749 0,'0'-35'16,"0"-36"-1,-18 53-15,0 1 0,-17-18 16,17 35-16,1 0 15,-18 17-15,-1 36 16,19 0-16,-1 70 16,18-70-16,0 18 0,18-18 15,-1 0-15,1 0 16,0 0-16,-1-18 0,-17 0 16,18 18-16,-1-53 15,-34 0 1,-1-18-16,18 1 15,-17-18-15,17 17 16,17-17 0,-17 17-16,18 0 0,-1 18 15,1 0-15,0 0 0,-1 18 16,1 0-16,-18-1 16,0 1-16,0 0 15,0-36 16,0 0-15,18-17-16,-18 17 16,0 1-16,17 17 0,-17-18 15,0 0-15,18 18 16,0 0 0,-1 18-1,19-18-15,-19 0 0,1 0 16,17 0-16,0 0 15,-17 0-15,0-18 0,-1 18 16,-17 18 0,-17 17-1,-1-17-15,18 17 16,0-17-16,0 0 0,18-1 16,17 18-16,-17-35 15,-1 0-15,1 0 0,17 0 16,-17-17-16,-1-18 15,1 17-15,-36-17 16,18 17-16,-17-17 16,-1 17-16,0 18 0,1-18 15,-1 18-15,1 0 16</inkml:trace>
  <inkml:trace contextRef="#ctx0" brushRef="#br0" timeOffset="67145.0093">20443 9260 0,'0'0'15,"-17"18"-15,17 0 0,17-18 16,1-18 0,0 0-16,-18 1 0,17-1 15,19-35 1,-19 18-16,-17 17 15,0 36 1,0 17 0,0-17-16,0 0 0,0-1 15,18 1 1,-18-1-16,18-17 16,-1 0-16,1-35 15,0 18-15,-1-19 16,1 19-1,-1 17-15,1 17 16,0 1 0,-18 0-16,0-1 0,17 18 15,-17-17-15,18 0 16,0-18 0</inkml:trace>
  <inkml:trace contextRef="#ctx0" brushRef="#br0" timeOffset="67607.6619">22190 8890 0,'-18'-35'16,"36"70"-16,-54-70 0,1 35 0,18 0 15,-54 35-15,36-17 16,-1 52-16,36-35 16,18 18-16,17-17 15,36 17 1,-36-18-16,53 0 16,-70-17-16,17-1 15,-35 1-15,-35-18 16,-53 0-1,53 0-15,-1 0 16,-34 0-16,52 0 16,36 0-1</inkml:trace>
  <inkml:trace contextRef="#ctx0" brushRef="#br0" timeOffset="68301.361">22525 9084 0,'-35'18'16,"70"-36"-16,-88 53 0,18 1 0,-1 17 16,36-18-1,0-18-15,18 1 0,0 0 16,17-1-16,18-17 16,-35 0-16,34-17 15,-34-19-15,0 1 16,-18 0-16,0 0 0,0-1 15,0 19-15,-18-1 16,18 0 0,18 36-1,-18 0-15,17-1 0,1 19 0,0 17 16,-1-18-16,-17 18 16,18-36-1,-18 1-15,0-36 16,18-17-1,-18 17-15,17-17 16,1 18-16,-1-19 16,1 36-16,0 0 31,-18 36-31,0-19 16,-18 18-1,0-17-15,36-18 16,17 0-1,-17 0 1,0-18-16,17 18 16,-17 0-16,-1 0 0,1 0 15,17 18-15,-17-18 16,-1 0-16,1 18 0,0-18 16,-18-18 15,0 0-31,0 1 15,-18-1-15,18 36 32,35 17-17,-17-17 1,17 17-16,1-35 16,16 0-16,-16 0 15,-1 0-15,36-18 16</inkml:trace>
  <inkml:trace contextRef="#ctx0" brushRef="#br0" timeOffset="68986.4261">24712 8996 0,'-35'0'0,"70"0"0,-88 0 16,0 17-16,-17 54 15,34-36-15,1 1 0,18 17 16,-1-18-16,18 35 16,18-52-16,17 0 0,0-1 15,89-17-15,-72-17 16,19-19-16,52-87 16,-87 35-1,-36 17-15,-36-35 16,19 53-16,-18-17 15,-54-36-15,54 53 16,-53-17-16,70 52 16,1 36-1,17-1-15,0 89 16,35-35-16,18 87 16,-18-87-16,18-1 15,18 54-15,-36-71 0,35 35 16,-52-70-16,-18-1 15,0 1 1,0-36 0,0 1-1,0-1 1,18 18 0,-1 0-16,-17-18 15,0 1 1,-17-36-16,17 35 15,-18-17-15,0 0 16,18 17-16,-17-17 0,17 17 16,17 0-1</inkml:trace>
  <inkml:trace contextRef="#ctx0" brushRef="#br0" timeOffset="69269.7378">25171 9102 0,'0'0'16,"-53"0"-16,35 0 0,-17 17 15,35 1-15,18 35 16,-1-35-16,18-1 16,18 18-16,-17 1 15,17-19-15,-36 1 16,-17 0-16,0-1 15,-53-17 1,36 0-16,-1 0 16,-17 0-16,17-17 15,0 17-15,18-18 16,36 0 0</inkml:trace>
  <inkml:trace contextRef="#ctx0" brushRef="#br0" timeOffset="69731.766">25347 9137 0,'0'0'0,"35"0"0,36 0 16,-18-18-16,17 1 16,-52-1-16,17 0 15,-17 1-15,-18-36 16,-18 0-16,1 35 15,-1 1-15,-17-19 16,17 36-16,-35-17 16,36 17-16,17 17 15,0 1-15,0 35 16,0 0-16,17-18 16,1 18-16,-1-18 0,19 54 15,-19-54-15,1 18 16,0-36-16,-18 19 15,17-36-15,-17 17 16,0-34 0,18-1-1,-18 0 1,18 1-16,-18-1 16,17-17-1,-17 17-15,36 1 16,-19-1-16,18 0 15,-17 18-15,17-17 16,-17 17 0,17 0-16</inkml:trace>
  <inkml:trace contextRef="#ctx0" brushRef="#br0" timeOffset="69886.8708">25929 9331 0,'0'0'15,"18"18"-15,-1-1 16,1-17-16,-18-17 31,-18-1-15</inkml:trace>
  <inkml:trace contextRef="#ctx0" brushRef="#br0" timeOffset="70298.7537">26053 8678 0,'0'0'0,"17"18"15,-17 0-15,18 17 0,-18 71 16,0-36-16,18 54 16,-18-71-16,0 0 15,0 35-15,0-53 16,0-17 0,17-18-16,1-18 15,-1 0-15,1 1 16,35-18-16,-35 35 15,35 0 1,-36 0-16,19 35 16,-19-18-16,-17 19 15,-17-19-15,-19 1 16,19-18-16,-19 0 16,19 0-16,-1 0 15,0-18 1</inkml:trace>
  <inkml:trace contextRef="#ctx0" brushRef="#br0" timeOffset="70615.0284">26441 9208 0,'0'17'0,"0"-34"0,0 69 15,0-16 1,0-19-16,17 19 0,1-36 15,17 17 1,-17-17-16,17-17 16,-17-1-16,-18 0 15,0 1-15,0-1 16,0 0 0,0 36-1,0 0 1,17-1-16,-17 19 15,18-36-15,17 0 16,-17 0-16,0 0 16,-1-18-1,-17 0-15</inkml:trace>
  <inkml:trace contextRef="#ctx0" brushRef="#br0" timeOffset="70820.6887">26829 8661 0,'0'88'0,"0"-176"0,0 229 16,0-18-16,0-70 16,0 0-16,17 0 15,-17 0-15,0-18 0,18 36 16,-18-54-16,-18 19 15</inkml:trace>
  <inkml:trace contextRef="#ctx0" brushRef="#br0" timeOffset="70977.6084">26776 9102 0,'0'0'0,"17"-18"0,36 0 16,-17 18-16,17-17 15,-36 17-15,1 0 16,17 0-16</inkml:trace>
  <inkml:trace contextRef="#ctx0" brushRef="#br0" timeOffset="71138.2656">27146 9137 0,'0'0'16,"18"35"-16,-18-17 0,18 0 16,-18-1-16,-18-17 31</inkml:trace>
  <inkml:trace contextRef="#ctx0" brushRef="#br0" timeOffset="71255.6885">27164 8925 0,'0'0'0,"18"0"0,-18 18 15,17 0-15,-17 17 16</inkml:trace>
  <inkml:trace contextRef="#ctx0" brushRef="#br0" timeOffset="71506.1532">27428 9208 0,'-17'17'15,"34"-34"-15,-52 52 0,35-18 16,0 1-16,0 0 16,18-18-16,-1 17 15,19-17 1,-19 0-16,1-35 15,-18 17-15,0-17 16,-18 18-16,18-1 16,-17 0-16,17 1 15</inkml:trace>
  <inkml:trace contextRef="#ctx0" brushRef="#br0" timeOffset="71694.9617">27587 9225 0,'0'0'16,"18"0"-16,17-17 15,-17 17-15,35 0 16,-36 17-16,19-17 0,-19 18 16,1-1-16,0-17 0,-18 18 15,-18 0 1,-17-18-1,-1 0-15</inkml:trace>
  <inkml:trace contextRef="#ctx0" brushRef="#br0" timeOffset="72000.9851">25735 8872 0,'0'0'0,"18"0"0,17 18 16,0-18-16,1 0 15</inkml:trace>
  <inkml:trace contextRef="#ctx0" brushRef="#br0" timeOffset="72451.3792">28240 9366 0,'0'0'0,"18"0"16,-18-17-16,17-1 15,-17 0 1</inkml:trace>
  <inkml:trace contextRef="#ctx0" brushRef="#br0" timeOffset="81054.7315">18309 4075 0,'0'-18'32,"0"0"-17,18 1-15,-18-1 16,17 0-16,1-52 15,0 35-15,17-36 16,-17 18-16,-1 0 16,1 0-16,0 18 0,-1-53 15,1 53-15,-18-1 16,17 19-16,-17-1 16,0 0-16,0 1 31</inkml:trace>
  <inkml:trace contextRef="#ctx0" brushRef="#br0" timeOffset="81404.802">18133 3792 0,'0'18'16,"0"17"0,0-17-16,0 17 15,17 0-15,1 36 16,0-53-16,-1 35 15,1-36-15,0 1 0,-1 0 16,1-18-16,17 0 0,-17 0 16,70-53-1,-53 17-15,18 1 0,0 0 16,-18-1-16,36-16 16,-53 34-16,-1 18 0</inkml:trace>
  <inkml:trace contextRef="#ctx0" brushRef="#br0" timeOffset="87227.7224">20267 4075 0,'18'0'16,"-1"-18"-1,1 0-15,35-52 16,-18 34-16,0-16 16,1-1-16,-1-18 15,0 18-15,1-17 0,34-71 16,-35 70-16,-17 0 0,0-52 15,-1 88 1,-17-1-16,-17 36 16</inkml:trace>
  <inkml:trace contextRef="#ctx0" brushRef="#br0" timeOffset="87632.7337">20108 3810 0,'18'18'31,"-18"-1"-15,18 1-16,-18 17 16,17-17-16,-17 17 0,36 0 15,-19-17-15,18 17 16,1-35-16,34 0 15,-17 0-15,0-17 16,35-36 0,18 0-16,-71 18 15,18 17-15,-17 0 0,-1-17 16</inkml:trace>
  <inkml:trace contextRef="#ctx0" brushRef="#br0" timeOffset="105148.3291">5062 4004 0,'0'-18'15,"53"-35"1,-17 18-16,69-88 15,-52 52-15,18 1 0,-1-1 16,-17 1-16,-17-1 16,-1 18-16,0 0 0,-17 18 15,-1 0-15,-17-1 16,-17 36-16,-1 18 16</inkml:trace>
  <inkml:trace contextRef="#ctx0" brushRef="#br0" timeOffset="105480.4074">5062 3634 0,'-17'17'16,"-1"36"0,18-35-16,-18 17 15,18 18-15,0-18 16,18 1 0,-18-19-16,35 18 15,-17-35-15,0 0 0,17 0 16,0 0-16,71-17 15,-53-1-15,70-17 16,-70 0-16,53-1 16,-53 19-16</inkml:trace>
  <inkml:trace contextRef="#ctx0" brushRef="#br0" timeOffset="119782.1965">2346 9772 0,'18'0'16,"17"0"-1,35 0 1,-17 0-16,71 0 16,-54 0-16,1 0 15,0 18-15,-19-18 16,19 0-16,-18 0 0,17 0 0,-17-18 15,71 0-15,-89 18 16,18-17 0,-35 17-16,-18-18 15,-18 18-15,-17 0 16,17 0-16,0 18 16,-17-18-1</inkml:trace>
  <inkml:trace contextRef="#ctx0" brushRef="#br0" timeOffset="120126.9764">3016 9507 0,'0'0'15,"-17"0"-15,34 0 0,1 18 16,17-18-1,0 18-15,1-1 0,17 1 16,17 0-16,-17-1 16,-18 1-16,18-1 0,-17 1 15,52 0-15,-53-18 16,0 17-16,1-17 16,-19 18-16,1-18 0,0 0 15,-18 18-15,0-1 16,-18-17-16,-35 53 15,18-35-15,-1 17 16,1-17-16,-35 52 16,34-34-16,-17-1 15,0 0-15,18 18 0,-18 0 16</inkml:trace>
  <inkml:trace contextRef="#ctx0" brushRef="#br0" timeOffset="147349.3132">9260 16457 0,'0'-18'47,"18"18"-31,0 0-16,-1 0 16,1-17-16,17 17 0,18 0 15,-18 0-15,36 0 0,52 0 16,-34 0-16,122 0 15,-105 0 1,18 0-16,17 17 0,159-17 16,-142 0-16,1 0 15,0 0-15,123 0 16,-158-17-16,-19 17 0,72 0 16,-107 0-1,1 0-15,-18 0 0,-18 0 16,0 17-16,1-17 15,-19 18-15,19-18 16</inkml:trace>
  <inkml:trace contextRef="#ctx0" brushRef="#br0" timeOffset="149023.9065">12065 16422 0,'-18'0'0,"36"0"141,17 0-141,1 0 15,16 17-15,-16-17 16,34 0 0,-34 0-16,-1 0 0,0-17 0,-17 17 15,35 0 1,-36 0-16</inkml:trace>
  <inkml:trace contextRef="#ctx0" brushRef="#br0" timeOffset="161097.2357">22789 16528 0,'18'0'78,"-18"17"-63,18-17 1,-1 0-16,19 0 16,-1 0-16,0 0 15,-17 0-15,17 0 0,-17 0 16,52 0 0,-52 0-16,17 0 0,1 0 0,52 0 15,-35 0 1,0 0-16,17-17 0,1 17 15,-1 0-15,107 0 16,-89 0-16,18 0 0,17 0 16,-17 0-16,123 17 15,-123-17-15,18-17 16,-1 17-16,0 0 0,124 0 16,-123 0-16,123-18 15,-124 18-15,-17 0 16,-18-18-16,1 18 0,-19 0 15,-17-17 1,-35 17-16,-54 0 16</inkml:trace>
  <inkml:trace contextRef="#ctx0" brushRef="#br0" timeOffset="170850.6867">10866 12965 0,'0'-18'0,"35"0"16,0 18-16,53-17 15,-17-1-15,17 0 0,71-35 16,-71 36-16,-17-1 15,-19 1-15,54-19 16,-70 19-16,-1 17 16,-17-18-16</inkml:trace>
  <inkml:trace contextRef="#ctx0" brushRef="#br0" timeOffset="171045.5531">11307 12365 0,'0'0'0,"17"35"0,18 0 16,-17 18-16,0 0 0,17 71 15,-17-54-15,17 54 16,-35-71-16,18 35 16,-1-35-16,1 0 15,-1-36-15</inkml:trace>
  <inkml:trace contextRef="#ctx0" brushRef="#br0" timeOffset="171628.6674">11800 13141 0,'0'0'16,"18"35"-16,-18-17 15,0 0-15,0-36 31,18-35-31,-1 18 16,1-1-16,0 1 16,17-18-16,35-35 15,-34 53-15,-1 17 0,18-17 16,-35 35-16,-1 17 16,-17 1-16,-17 35 15,-1-18-15,0 36 16,1-36-16,17 0 15,0 1 1,17-19-16,1-17 16,35 0-16,-18-17 0,0-1 15,1 0-15,-1-34 16,-17 16-16,-18 1 16,0 17-16,-18 18 15,0 0 1,18 18-16,0 0 15,0 17-15,18-17 16,17 17-16,-17-18 16,17-17-16,-17 0 15,-1 0-15,1-17 0,-18-18 16,0 17 0,0-35-16,-18 18 15,18-18-15,-17 17 16,17-52-1,0 71-15,0-19 16,17 36-16,1 0 0,0 18 16,17 35-1,-35-35-15,35 34 16</inkml:trace>
  <inkml:trace contextRef="#ctx0" brushRef="#br0" timeOffset="171851.9404">12594 13053 0,'0'-35'16,"18"17"-1,-18 0-15,17-17 0,1 0 16,0 17-16,-1 0 16,1 18-16,0 0 0,-18 18 15,17 0-15,1-1 0,17 36 16,-17-17-16,-1-19 15,1 1 1,-18-1-16,0 1 16</inkml:trace>
  <inkml:trace contextRef="#ctx0" brushRef="#br0" timeOffset="173408.5886">14288 11906 0,'0'-17'15,"0"34"-15,0 36 16,-18 0-1,-17 123-15,-1-70 16,-70 124-16,36-125 16,-18 89-1,35-123-15,0 35 16,35-53-16,1-36 0,17 1 16,17-18-16,19 0 15</inkml:trace>
  <inkml:trace contextRef="#ctx0" brushRef="#br0" timeOffset="173853.7109">14623 12735 0,'0'0'16,"-18"0"-16,-17 36 15,17-19-15,-52 36 16,52-35-16,0 17 0,18 0 16,-17-17-16,34 17 15,1-35-15,17 18 16,0-36-16,-17 18 16,53-53-16,-54 18 15,19 0-15,-19-18 0,1-35 16,-1 35-16,-17-53 15,0 53-15,-52-53 16,34 36 0,-35-1-16,35 53 15,-17 1-15,35 34 16,-18 1-16,18 70 16,0-17-16,36 52 15,-1-52-15,0-18 16,36 17-16,-18-34 15,-18-1-15,0-18 0,1 1 16,-19 0-16,1-1 16,0-17-16</inkml:trace>
  <inkml:trace contextRef="#ctx0" brushRef="#br0" timeOffset="174366.5985">14993 12771 0,'0'0'16,"35"0"-16,-17 0 16,0 0-1,-18-18-15,0 0 16,0-17 0,0 17-16,-18 18 0,0-35 15,1 35 1,-1-18-16,0 18 15,18 18-15,18 0 16,0 17-16,-18-17 16,35 17-16,-17-35 15,17 18 1,-17-18-16,-1 0 16,1 0-16,-1-18 15,1 0 1,-18 1-16,18 17 15,-1 17 1,1 19-16,0-19 16,17 36-16,-17-35 15,-1-1-15,18 1 16,-17-18-16,0 0 16,-1 0-16,1-18 0,-18 1 15,18-1-15,-18-17 0,0-18 16,0 18-1,0 17-15,0 0 16,0 1-16,0-1 0,0 36 16</inkml:trace>
  <inkml:trace contextRef="#ctx0" brushRef="#br0" timeOffset="175182.4923">15011 13476 0,'0'18'15,"0"-1"-15,0 19 16,0-19-16,0 36 16,0-17-16,17 16 0,-17 54 15,0-53-15,18 35 16,-18-52-16,18 17 16,-18-36-1,0 1-15,0-36 16,0 1-16</inkml:trace>
  <inkml:trace contextRef="#ctx0" brushRef="#br0" timeOffset="175473.2659">14781 13723 0,'0'0'0,"18"0"15,0-18 1,17 1-16,-17-18 16,17-1-16,0 1 0,0 0 15,1-18-15,34-18 16,-52 36-16,0 17 16,-1 1-16,1 34 15,-1 1-15,19 35 16,-19-18-16,36 18 15,-35-18 1,0-17-16,-1 0 0,-17-1 16</inkml:trace>
  <inkml:trace contextRef="#ctx0" brushRef="#br0" timeOffset="193940.9799">11853 13547 0,'18'0'0,"17"0"16,-17 0 0,70-18-16,-17 18 15,-1-18-15,1 18 16,-1 0-16,1-17 0,52 17 16,-52 0-16,-18 0 0,70-18 15,-52 18 1,-18-18-16,35 1 15</inkml:trace>
  <inkml:trace contextRef="#ctx0" brushRef="#br0" timeOffset="194519.8522">14640 13194 0,'18'0'31,"17"0"-31,0-18 16,1 18-16,34 0 16,-34 0-16,52 0 15,-53 18-15,0-18 16,36 18-16,-53-18 16</inkml:trace>
  <inkml:trace contextRef="#ctx0" brushRef="#br0" timeOffset="198433.6631">12524 11183 0,'0'18'31,"0"17"-15,-18 18-16,0 0 16,1 53-16,-1-53 15,0 70-15,18-70 16,0 18 0,0-36-16,-17 0 0,17 0 15,0-17-15,0 0 0,0-1 16,0 1-16</inkml:trace>
  <inkml:trace contextRef="#ctx0" brushRef="#br0" timeOffset="198674.0249">12259 11783 0,'-18'53'16,"18"-36"-16,0 19 15,18-19-15,0 19 16,-1-36-16,19 17 16,-19 1-16,1-18 15,35-18-15,17-17 16,-52 17-16,0 1 16,-1-1-16,1-17 15,-18 52 1</inkml:trace>
  <inkml:trace contextRef="#ctx0" brushRef="#br0" timeOffset="199985.2996">15346 11130 0,'0'18'234,"0"-1"-218,0 1-1,0 0-15,0 17 16,-18-17-1,18-1-15,-17 54 16,-1-36-16,0 0 0,1 1 16,-1 17-16,18-18 15,-18 0-15,1 18 0,17-35 0,0 17 16,-18 18 0,0-18-16,18 0 15,0-17-15,0 0 16,0-1-16,-17-17 15,17 18-15,0 0 16,-18-18 0</inkml:trace>
  <inkml:trace contextRef="#ctx0" brushRef="#br0" timeOffset="200308.6261">15046 11659 0,'0'18'31,"0"17"-15,0-17-16,0 35 15,18-36-15,-18 1 16,0 0-16,17-1 16,1 1-16,17-18 15,-17 0-15,35-18 16,-18 1-16,36-36 16,-36 18-16,0 17 15,-17 0-15,17 1 16</inkml:trace>
  <inkml:trace contextRef="#ctx0" brushRef="#br0" timeOffset="201860.8875">15028 10283 0,'0'0'15,"18"-17"-15,0 17 0,-18 17 16,0 1-1,0 17-15,0-17 0,0 35 16,0-35-16,17-1 16,1 1-16</inkml:trace>
  <inkml:trace contextRef="#ctx0" brushRef="#br0" timeOffset="201998.9371">15240 10283 0,'0'36'16,"18"-19"-16,-18 1 15,17 17-15</inkml:trace>
  <inkml:trace contextRef="#ctx0" brushRef="#br0" timeOffset="202199.0743">15346 10636 0,'17'0'16,"19"0"-16,-19-17 0,54-1 16,-36 0-16,18 1 15,-35-1 1,-1 18-16,1 0 15</inkml:trace>
  <inkml:trace contextRef="#ctx0" brushRef="#br0" timeOffset="202360.6418">15522 10407 0,'36'53'16,"-36"0"-16,17 35 15,-17-35-15,18-18 16,-18 18-16,17 0 0,-17-18 0,0 1 16,18-1-1</inkml:trace>
  <inkml:trace contextRef="#ctx0" brushRef="#br0" timeOffset="202653.7554">15699 10777 0,'17'0'16,"1"0"-16,0-17 15,-1 17-15,1-18 0,-1 18 16,36-35-16,-35 17 16,0-17-1,-18 17 1,-18 1-16,-17 17 15,17 17 1,-17 19 0,35-1-16,0-18 15,0 1-15,17 17 16,1-35-16,0 18 0,35 0 16,-36-18-16</inkml:trace>
  <inkml:trace contextRef="#ctx0" brushRef="#br0" timeOffset="202905.1137">16104 10672 0,'-17'0'0,"-1"0"16,0 17 0,18 1-16,0-1 15,0 1-15,18 0 0,0 17 16,-1-17-16,1-1 15,0 1-15,-18 0 16,17-1 0,-34 1-16,-19-1 15,19-17-15,-1 18 16,0-18-16,1 18 16,-1-18-16</inkml:trace>
  <inkml:trace contextRef="#ctx0" brushRef="#br0" timeOffset="203066.6008">16245 10742 0,'36'0'16,"-19"0"-16,19-18 0,-19 18 16,54-35-1,-36 18-15,-35-19 16,0 19-1</inkml:trace>
  <inkml:trace contextRef="#ctx0" brushRef="#br0" timeOffset="203278.0004">16369 10495 0,'0'0'15,"0"106"-15,0-53 0,0 53 16,0-71-16,18 36 15,-18-36 1,17-18-16,-17 1 16,18 0-16,-1-1 0,1-17 0,0 18 15,-1-18-15,1 0 16,0 0 0</inkml:trace>
  <inkml:trace contextRef="#ctx0" brushRef="#br0" timeOffset="203478.4101">16598 10407 0,'-17'0'31,"17"18"-15,0-1-16</inkml:trace>
  <inkml:trace contextRef="#ctx0" brushRef="#br0" timeOffset="203617.9333">16722 10336 0,'0'36'16,"0"-1"-16,0-106 0,0 160 16,17-36-16,-17-36 15,-17 1-15</inkml:trace>
  <inkml:trace contextRef="#ctx0" brushRef="#br0" timeOffset="217570.4423">15716 11201 0,'18'0'31,"17"0"-15,-17 0 0,-1 0-16,19 0 0,-1 0 15,0 0-15,1 0 16,16 17-16,1-17 0,71 0 16,-54 0-16,1 0 15,-18 0-15,70 0 16,-87 0-16,-1 0 0,18 18 15</inkml:trace>
  <inkml:trace contextRef="#ctx0" brushRef="#br0" timeOffset="245155.738">20320 11218 0,'-18'0'16,"36"0"-16,35-17 15,-18-1-15,89 0 16,-71 18-16,17-17 16,1 17-16,-18-18 0,0 1 15,-1 17-15,1-18 16,-35 18-16,-18-18 16,-18 1-16</inkml:trace>
  <inkml:trace contextRef="#ctx0" brushRef="#br0" timeOffset="245365.5114">20690 10760 0,'18'88'15,"-36"-176"-15,36 229 0,0-35 16,-18-36-16,0 1 15,0-18-15,17 70 0,-17-70 16,36 35-16,-19-70 16,-17 0-16,18-1 0,0-17 15</inkml:trace>
  <inkml:trace contextRef="#ctx0" brushRef="#br0" timeOffset="245486.5766">20990 11395 0,'0'0'16,"0"17"-16</inkml:trace>
  <inkml:trace contextRef="#ctx0" brushRef="#br0" timeOffset="246015.5076">20990 11395 0,'0'35'16,"-17"-53"-16,34 1 0,-34 17 0,17-18 0,-18-17 15,18 0-15,0 17 16,18-17-16,17 17 15,0 0-15,36 1 16,-18-1-16,35 18 16,-70-18-16,34 18 15,-52 18-15,0 0 16,-17-1-16,-18 54 16,-1-36-16,1 36 15,17-54-15,18 36 16,0-35-16,53 0 15,-35-18 1,52-18-16,-34 0 16,34-17-16,-52 0 15,0-18-15,-18 35 16,-18-35-16,0 36 16,1-1-16,-1 18 0,0-18 15,1 18 1,17 18-16,17 17 15,-17-17-15,53 35 16,-35-36-16,0 1 0,34 0 16,-34-18-1,0 0-15,-18-18 16,0 0 0,0 1-16,-18-1 0,18-17 15,-18-36 1,18 36-16,0 0 0,0 0 0,0-36 15,0 53-15,0 1 16,18 17-16,0 17 16,-1 1-1,-17 17-15,18 1 16,-18-19-16,0 1 0</inkml:trace>
  <inkml:trace contextRef="#ctx0" brushRef="#br0" timeOffset="246241.2631">21643 11377 0,'18'18'16,"-18"-36"0,17-17-1,1 17-15,-1-17 16,1 17-16,0-17 16,-1 35-16,1 0 15,0 18-15,-1-18 0,1 35 16,17 0-1,-17 0-15,17 18 16,-17-35-16,-1 0 0,1-1 16,0-17-16</inkml:trace>
  <inkml:trace contextRef="#ctx0" brushRef="#br0" timeOffset="246766.0387">22860 10566 0,'0'0'15,"0"17"-15,-18 1 0,-17 70 16,17-17-16,-34 87 15,34-69 1,-35 87-16,35-105 16,1 52-16,17-88 15,0 1-15,0-19 0,17 1 16,1-18 0</inkml:trace>
  <inkml:trace contextRef="#ctx0" brushRef="#br0" timeOffset="246975.7722">22931 11113 0,'70'0'16,"-35"0"-16,54-36 15,-36 19-15,35-19 16,-35 19-1,0-1-15,-36 0 16,-17 1-16,-17-1 16</inkml:trace>
  <inkml:trace contextRef="#ctx0" brushRef="#br0" timeOffset="247139.3987">23230 10672 0,'18'88'16,"-36"-176"-16,54 246 0,-36-34 0,-18-54 16,18 1-16,0-1 15,0 36-15,0 0 16,0-71-16</inkml:trace>
  <inkml:trace contextRef="#ctx0" brushRef="#br0" timeOffset="247412.2664">23407 11254 0,'17'0'15,"-34"0"-15,52-18 16,0 18-16,-17-18 16,0 18-16,-1-17 15,1 17-15,0-18 0,-1 0 16,-34 18-1,-19 0-15,19 0 16,-1 0-16,-17 18 16,35 0-16,-18-1 15,18 1-15,0 17 16,18-17-16,-1 17 16,1-35-16,0 18 15</inkml:trace>
  <inkml:trace contextRef="#ctx0" brushRef="#br0" timeOffset="247673.0287">23777 11183 0,'-17'-18'16,"34"36"-16,-52-36 0,35 54 15,0-19-15,18 19 16,-1-19-16,1 1 15,17 0 1,-17-1-16,-1 1 16,-34-1-1,-1 1-15,-17-18 16,17 0-16,1 0 16,-1 0-1,36-18 1</inkml:trace>
  <inkml:trace contextRef="#ctx0" brushRef="#br0" timeOffset="247823.0663">23954 11254 0,'35'0'16,"-17"-18"-16,17 0 0,18-17 15,-18 17-15,0-17 16,-17 18-16,-18-19 15</inkml:trace>
  <inkml:trace contextRef="#ctx0" brushRef="#br0" timeOffset="248012.6627">24024 10901 0,'0'0'15,"-17"53"-15,17 0 0,17 35 16,1-53-16,-1 18 15,1-18-15,53 18 16,-36-35-16,18 0 16,-18-1-16,0-17 0,1 0 0,-19 0 15,19 0 1,-36-17-16</inkml:trace>
  <inkml:trace contextRef="#ctx0" brushRef="#br0" timeOffset="249165.4021">22507 11889 0,'0'17'16,"18"1"-16,-18 0 0,0 34 16,18-16-1,-18-19-15,17 36 16,-17-17-16,0-19 16,0 1-16,0-1 0,0 1 15,-17-18-15,-1 35 16,18-17-16,0 0 15,18 35 1,-1-18-16,18 18 16,-35-36-16,18 1 0,0 17 15,-18-17-15,17-18 16,-34 0 0,-1-18-1</inkml:trace>
  <inkml:trace contextRef="#ctx0" brushRef="#br0" timeOffset="249375.7913">22490 12435 0,'17'36'0,"-34"-72"0,52 89 16,-17-35-16,-1 0 15,1-1-15,-1 1 0,19 17 16,-19-35-16,19 0 15,-19-17-15,1-1 16,17-35-16,-17 18 16,-18 17-16,0-17 0,17-18 15</inkml:trace>
  <inkml:trace contextRef="#ctx0" brushRef="#br0" timeOffset="250115.0519">20726 13088 0,'17'0'0,"1"-18"0,70-17 15,-53 35-15,54-35 16,-36 17-16,-1 1 16,-34 17-16</inkml:trace>
  <inkml:trace contextRef="#ctx0" brushRef="#br0" timeOffset="250325.8113">20955 12965 0,'0'0'16,"35"141"-16,-17-71 0,0 54 16,-1-89-16,1 0 15,-1-17-15,1 0 0,0 17 16,-1-35-16,1-18 15,0-17-15</inkml:trace>
  <inkml:trace contextRef="#ctx0" brushRef="#br0" timeOffset="250852.969">21237 13423 0,'0'35'0,"0"-70"0,0 88 16,0-71-1,0-17 1,0 0-16,18-18 16,-18 18-16,0-1 15,18 19-15,-18-1 16,17 1-16,1 17 16,17 0-16,-17 17 15,-1 1 1,1-18-16,0 17 15,-18 1-15,0 17 16,0-17-16,0 0 16,0 17-16,0-17 0,0-1 15,0 18 1,17-17-16,19-18 16,-19 0-16,1-18 0,17-17 15,-35 18-15,18-36 16,-18 35-16,0-17 15,-18-1 1,18 19-16,18 17 31,-1 17-31,1-17 16,0 18-16,17 0 16,-17-18-16,-1 0 15,-17-18 1,-17 0-1,17 1-15,-18-1 16,18 1-16,0-1 0,-18-17 16</inkml:trace>
  <inkml:trace contextRef="#ctx0" brushRef="#br0" timeOffset="250926.6412">21731 13176 0,'18'36'0,"-36"-72"0,36 89 16</inkml:trace>
  <inkml:trace contextRef="#ctx0" brushRef="#br0" timeOffset="251126.6">21766 13317 0,'18'-17'16,"-36"34"-16,54-34 0,-19-1 0,1 0 15,17 18 1,-17 0-16,17 18 15,-17 0-15,17 35 16,-17-36-16,-1 1 16,-17 0-16,18-18 15</inkml:trace>
  <inkml:trace contextRef="#ctx0" brushRef="#br0" timeOffset="251504.3765">22931 12841 0,'0'0'15,"-18"18"-15,18-1 0,-18 19 16,1 70-16,-1-36 15,-17 71 1,17-70-16,-17 52 16,17-88-16,18 18 15,0-17-15,18-1 0,17-35 16</inkml:trace>
  <inkml:trace contextRef="#ctx0" brushRef="#br0" timeOffset="251914.5045">23178 13247 0,'0'0'16,"-18"-18"-16,0 18 0,1 0 0,-19 53 16,19-18-16,17 54 15,0-54-15,17 18 16,1-36-1,17 1-15,-17-18 16,17 0-16,-17 0 0,35-53 16,-36 35-16,19-70 15,-36 53-15,0 0 16,0-18-16,0 0 0,-18-35 16,0 52-16,-17-52 15,17 53-15,1 17 16,-18 1-16,35 34 15,0 54 1,0-36-16,17 18 16,-17 0-16,18 18 0,-1-19 0,19 37 15,-1-54 1,0 35-16,1-52 16,-1 0-16,-18-1 15</inkml:trace>
  <inkml:trace contextRef="#ctx0" brushRef="#br0" timeOffset="252394.1563">23495 13353 0,'35'0'16,"-17"-18"-16,35 0 15,-36 18-15,1-17 0,0-19 16,-18 19-16,0-1 15,-18 1-15,0-1 16,-17 18 0,18 0-16,-1 18 0,0 17 15,18-18 1,0 1-16,0 0 0,18-1 16,17 36-16,-17-53 15,35 18-15,-36-18 16,1 0-16,0-18 15,-1 18-15,1-35 16,-18 17-16,18 1 16,-18-1-16,17 36 15,1-18-15,0 53 16,-1-36-16,18 36 16,-17-35-1,0-1-15,17 19 16,-17-36-16,-1 0 0,1-18 15,0 18-15,-1-18 0,1-34 16,-1 16-16,-17-17 16,0 18-1,0 17-15,0 1 16,0-1-16,-17 18 16</inkml:trace>
  <inkml:trace contextRef="#ctx0" brushRef="#br0" timeOffset="253380.2148">23689 11765 0,'18'35'0,"-18"-17"15,0 0-15,35 35 16,-17-18-16,35 18 15,-36-36-15,54 19 16,-54-36-16,19 17 16,-19-17-16,1-17 15,0 17-15,-36-36 16</inkml:trace>
  <inkml:trace contextRef="#ctx0" brushRef="#br0" timeOffset="253640.0745">23566 12012 0,'-18'0'15,"36"0"-15,-36-18 16,36-17 0,-1 0-16,1-36 15,-18 36-15,17 17 16,-17-17-16,0 18 0,18-1 15,-18 0-15,18 18 16,-1 18-16,54 17 16,-18-17-1,35-1-15,-35-17 16,0 18-16</inkml:trace>
  <inkml:trace contextRef="#ctx0" brushRef="#br0" timeOffset="261986.7966">19579 13335 0,'0'0'0,"18"0"31,70 0-15,-35 0-16,0 0 0,70-18 15,-70 18 1,35-17-16,-52 17 16,-1-18-16</inkml:trace>
  <inkml:trace contextRef="#ctx0" brushRef="#br0" timeOffset="262188.2584">19897 13194 0,'53'0'16,"-18"0"0,0 0-16,53 18 0,-52-1 15,-1 1-15,-17-1 16,-1 1-16,1 0 0,-18 17 16,-53 18-16,0 17 15,0-34-15,-35 34 16,53-34-16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85992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/>
              <a:t>Andrew</a:t>
            </a:r>
            <a:r>
              <a:rPr lang="en-US" sz="2000" baseline="0"/>
              <a:t> 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138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AF0-6340-8748-9B6E-5F97F04D2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2761" y="1278036"/>
            <a:ext cx="6154745" cy="1929738"/>
          </a:xfrm>
        </p:spPr>
        <p:txBody>
          <a:bodyPr>
            <a:noAutofit/>
          </a:bodyPr>
          <a:lstStyle/>
          <a:p>
            <a:r>
              <a:rPr lang="en-US" dirty="0"/>
              <a:t>Setting up your </a:t>
            </a:r>
            <a:br>
              <a:rPr lang="en-US" dirty="0"/>
            </a:br>
            <a:r>
              <a:rPr lang="en-US" dirty="0"/>
              <a:t>ML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Applied ML is a highly iterative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855" y="1446081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8346" y="4531310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989" y="453131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7" name="Shape 167">
            <a:extLst>
              <a:ext uri="{FF2B5EF4-FFF2-40B4-BE49-F238E27FC236}">
                <a16:creationId xmlns:a16="http://schemas.microsoft.com/office/drawing/2014/main" xmlns="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7422796" y="2069887"/>
            <a:ext cx="2982149" cy="3147403"/>
          </a:xfrm>
          <a:prstGeom prst="rect">
            <a:avLst/>
          </a:prstGeom>
        </p:spPr>
      </p:pic>
      <p:sp>
        <p:nvSpPr>
          <p:cNvPr id="8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64664" y="19693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9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46092" y="1991914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20218" y="1993212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581" y="1464988"/>
            <a:ext cx="150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layers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581" y="2236295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hidden units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3581" y="3007602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learning rates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581" y="3778909"/>
            <a:ext cx="369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581" y="4550217"/>
            <a:ext cx="341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211F184-CAA9-41AA-95BB-748601A3D469}"/>
                  </a:ext>
                </a:extLst>
              </p14:cNvPr>
              <p14:cNvContentPartPr/>
              <p14:nvPr/>
            </p14:nvContentPartPr>
            <p14:xfrm>
              <a:off x="482760" y="1530360"/>
              <a:ext cx="9347400" cy="506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11F184-CAA9-41AA-95BB-748601A3D4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00" y="1521000"/>
                <a:ext cx="936612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Train/dev/test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F884136-846A-4318-9F2D-13A23833C471}"/>
                  </a:ext>
                </a:extLst>
              </p14:cNvPr>
              <p14:cNvContentPartPr/>
              <p14:nvPr/>
            </p14:nvContentPartPr>
            <p14:xfrm>
              <a:off x="469800" y="1428840"/>
              <a:ext cx="9773280" cy="515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884136-846A-4318-9F2D-13A23833C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419480"/>
                <a:ext cx="97920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34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Mismatched train/test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1DEA4C-3463-4E85-92BD-0030F49799C2}"/>
              </a:ext>
            </a:extLst>
          </p:cNvPr>
          <p:cNvSpPr txBox="1"/>
          <p:nvPr/>
        </p:nvSpPr>
        <p:spPr>
          <a:xfrm>
            <a:off x="983581" y="1464988"/>
            <a:ext cx="334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webpages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92D646-9874-4B22-A80D-2B70CC9C5039}"/>
              </a:ext>
            </a:extLst>
          </p:cNvPr>
          <p:cNvSpPr txBox="1"/>
          <p:nvPr/>
        </p:nvSpPr>
        <p:spPr>
          <a:xfrm>
            <a:off x="6165181" y="1464988"/>
            <a:ext cx="3631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Dev/test sets: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users using your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164290-BFA5-4B5E-A685-4FD02F53E6CE}"/>
              </a:ext>
            </a:extLst>
          </p:cNvPr>
          <p:cNvSpPr txBox="1"/>
          <p:nvPr/>
        </p:nvSpPr>
        <p:spPr>
          <a:xfrm>
            <a:off x="983581" y="5405969"/>
            <a:ext cx="881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Not having a test set might be okay. (Only dev set.)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C92EBF9-D483-41C9-AB9C-848A9B4C38B1}"/>
                  </a:ext>
                </a:extLst>
              </p14:cNvPr>
              <p14:cNvContentPartPr/>
              <p14:nvPr/>
            </p14:nvContentPartPr>
            <p14:xfrm>
              <a:off x="844560" y="419040"/>
              <a:ext cx="10027080" cy="553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92EBF9-D483-41C9-AB9C-848A9B4C3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409680"/>
                <a:ext cx="1004580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5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Century Schoolbook</vt:lpstr>
      <vt:lpstr>Arial</vt:lpstr>
      <vt:lpstr>Calibri</vt:lpstr>
      <vt:lpstr>Calibri Light</vt:lpstr>
      <vt:lpstr>Office Theme</vt:lpstr>
      <vt:lpstr>Setting up your  ML application</vt:lpstr>
      <vt:lpstr>Applied ML is a highly iterative process</vt:lpstr>
      <vt:lpstr>Train/dev/test sets</vt:lpstr>
      <vt:lpstr>Mismatched train/test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Yangzhichao (George)</cp:lastModifiedBy>
  <cp:revision>9</cp:revision>
  <dcterms:created xsi:type="dcterms:W3CDTF">2017-07-10T19:58:48Z</dcterms:created>
  <dcterms:modified xsi:type="dcterms:W3CDTF">2018-11-12T01:43:41Z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1541986329</vt:lpwstr>
  </property>
  <property fmtid="{D5CDD505-2E9C-101B-9397-08002B2CF9AE}" pid="6" name="_2015_ms_pID_725343">
    <vt:lpwstr>(2)/b+gpboiB8wAv2m9c/GZrb6quRDSla9h7fMwLzusakEY/9xK8BpLG8o2KxxjK+1gXsGS139S
nb+0EQLviOQtpdAXWKa2vdR8dL4cVu7fP7LfhnrOjmEkcgmn3NJeCysRb6xSVn+SYhzyJLcn
bs9hhb90HfFYdvYtOBfAAS9mvK7iuqOiD1ICOfMKbr/e6hJZgdOW4fzK0wqjqlfEbrNU4N9a
gaY9A0jy0kXdltLy9Z</vt:lpwstr>
  </property>
  <property fmtid="{D5CDD505-2E9C-101B-9397-08002B2CF9AE}" pid="7" name="_2015_ms_pID_7253431">
    <vt:lpwstr>knx2MsT3akxdYTFhFws7FZiJPonVoo5eWqn25we6emaHYgUKRUxiyu
kA9CJwNxuWsO4Jt3Nw6D8VKARhqVPUEAhPtyJDhJYR67A3kCImgOtw4Qf4pAt9EHZf0ee8qT
UX0PbQUkTjXn4cQBjlUuZM4wtAEyO6itpADxoHxK6x7ES50LmTt++jWb9E4S2pUkN1ZPjEHP
5V/De4ET7ROn2YCv</vt:lpwstr>
  </property>
</Properties>
</file>