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08:23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 5256 0,'0'-17'0,"-18"17"15,18 17 1,18 19 0,-18-19-1,53 72-15,-18-54 16,53 71-16,-53-53 15,18 17-15,18 1 0,-18-18 16,0-1-16,-1 1 16,-16 0-16,17-17 0,0 17 15,-36-18-15,1-18 16,-18 1 0,-18-18-1,18-18 1</inkml:trace>
  <inkml:trace contextRef="#ctx0" brushRef="#br0" timeOffset="227.1487">2787 5256 0,'0'0'0,"-18"0"16,-17 18-1,17 17-15,-17 18 0,0 0 0,0 35 16,-36 106-16,18-88 16,-17 71-1,34-124-15,1 52 16,35-69-16,0-1 16,18-35-16</inkml:trace>
  <inkml:trace contextRef="#ctx0" brushRef="#br0" timeOffset="533.9961">3263 5662 0,'18'0'16,"-1"0"0,1 0-16,35-18 15,-18 18 1,-17 0-16,17 0 15,1 0-15</inkml:trace>
  <inkml:trace contextRef="#ctx0" brushRef="#br0" timeOffset="639.3291">3351 5786 0,'0'0'0,"53"17"15,-35-34-15,17 17 16,-17 0-16,17-18 0</inkml:trace>
  <inkml:trace contextRef="#ctx0" brushRef="#br0" timeOffset="1096.5786">4233 5186 0,'18'0'16,"-18"-18"-16,71 18 15,-36-17-15,18-1 16,53 0-16,-71 1 16,18 17-16,0-18 15,-18 18-15,-53 18 16,1-18 0</inkml:trace>
  <inkml:trace contextRef="#ctx0" brushRef="#br0" timeOffset="1313.1667">4392 5168 0,'0'0'0,"0"71"16,0-18-16,0 0 15,0 35-15,0 0 16,0 0-16,0-17 0,18 70 16,-18-88-16,0 35 15,17-53-15,1 18 16,0-35-16,35-1 15,-36-17-15,36 18 16,-18-18-16,36 18 16,-53-18-16</inkml:trace>
  <inkml:trace contextRef="#ctx0" brushRef="#br0" timeOffset="1630.5977">5115 5539 0,'0'0'15,"0"17"-15,0 19 0,18-19 16,0 18-16,17 1 16,0-1-16,0-17 0,36 52 15,-36-52-15,1 17 16,16 0-16,-34-17 16,17 0-16,-35-36 31</inkml:trace>
  <inkml:trace contextRef="#ctx0" brushRef="#br0" timeOffset="1795.607">5380 5609 0,'0'0'16,"-35"35"-16,17 1 15,0-19-15,-52 72 16,52-37-16,-17 19 15,17-36-15,1 1 0,17-1 16,17-17-16</inkml:trace>
  <inkml:trace contextRef="#ctx0" brushRef="#br0" timeOffset="2190.8714">5697 5009 0,'-35'36'15,"70"-72"-15,-88 107 0,36-36 0,17 53 16,0-35-1,17-17-15,1-1 16,17 0-16,-17-17 0,17 0 16,1-18-16,-19 17 0,54-34 15</inkml:trace>
  <inkml:trace contextRef="#ctx0" brushRef="#br0" timeOffset="2352.503">5909 5221 0,'0'0'16,"0"53"-16,18-35 0,-18 17 0,17-17 15,1-18-15,0 17 16,-1-17-16,1 18 0,17-18 16,-17-18-16</inkml:trace>
  <inkml:trace contextRef="#ctx0" brushRef="#br0" timeOffset="2535.7874">6209 5027 0,'0'0'16,"35"124"-16,-35-72 0,18 1 15,-18 36-15,17-1 16,-17-71-16,-17 36 15,17-17-15,-18-19 16</inkml:trace>
  <inkml:trace contextRef="#ctx0" brushRef="#br0" timeOffset="3982.0591">7003 5539 0,'17'0'15,"-17"17"-15,53 36 16,-35-35-16,52 52 16,-34-34-16,52 17 15,-53-18-15,36 18 16,-54-36-16,1 1 16,0 0-16</inkml:trace>
  <inkml:trace contextRef="#ctx0" brushRef="#br0" timeOffset="4164.3943">7285 5468 0,'0'0'16,"-18"53"-16,1 0 0,-1 0 0,-35 88 15,18-71 1,-1 36-16,36-53 15,0-17-15,36 16 16,-1-52-16</inkml:trace>
  <inkml:trace contextRef="#ctx0" brushRef="#br0" timeOffset="4409.3036">7444 5098 0,'0'0'16,"0"53"-16,0-18 0,-18 18 0,36 0 16,-18-18-16,17 18 0,19 17 15,-1-52 1,-18 0-16,19-18 15,-19 0-15,1 0 0,17-36 16</inkml:trace>
  <inkml:trace contextRef="#ctx0" brushRef="#br0" timeOffset="4598.7891">7708 5133 0,'0'0'15,"18"0"-15,-1 18 0,-17 17 16,18-18-16,-18 36 15,-18-17-15,18-19 16,0 1 0,18-18-16,0 0 15,35-18 1,-36 1-16,1 17 0,0-18 16</inkml:trace>
  <inkml:trace contextRef="#ctx0" brushRef="#br0" timeOffset="4798.659">7938 5009 0,'0'0'0,"17"0"0,18 18 16,-17 17-16,17 18 15,1-17-15,-19-1 16,-17 0-16,18 36 15,0-36-15,-18 0 16,0 18-16,-18-35 16</inkml:trace>
  <inkml:trace contextRef="#ctx0" brushRef="#br0" timeOffset="5277.5873">8749 5697 0,'18'0'16,"-1"0"-1,54 18-15,-36 0 16,0-1-16,53 19 16,-17 16-1,-36-34-15,1 17 0,17 1 16,-18-1-1</inkml:trace>
  <inkml:trace contextRef="#ctx0" brushRef="#br0" timeOffset="5444.3543">9084 5662 0,'-53'106'0,"106"-212"0,-124 265 15,36-71-15,18-53 16,17 1-16,0-1 0,52 0 16,-16-35-1,-1 0-15</inkml:trace>
  <inkml:trace contextRef="#ctx0" brushRef="#br0" timeOffset="5756.4186">9384 4957 0,'0'17'16,"-18"1"-16,18 52 16,0-17-16,18-17 0,-18-1 15,18 18-15,17 17 16,-18-52-16,1 0 0,0-1 16,35 1-16,0-18 15,-36 0-15,1-18 16</inkml:trace>
  <inkml:trace contextRef="#ctx0" brushRef="#br0" timeOffset="6040.1943">9648 4974 0,'18'0'16,"-36"0"-16,54-17 0,-19 17 15,1 17-15,0-17 16,-18 18-16,17-1 15,-17 1-15,0 0 16,18-1-16,-18 1 0,18 17 16,-1-17-1,19 0-15,-36-1 16,17-17-16,-17 18 16,0-1-16,-35-17 15,17 18-15,1-18 16,-1 0-1,0 0-15,-17-18 16,17 18-16</inkml:trace>
  <inkml:trace contextRef="#ctx0" brushRef="#br0" timeOffset="6251.18">9878 4886 0,'35'18'16,"-17"-18"-16,52 53 16,-34-36-16,-1 18 0,-18 18 15,19 18-15,-19 17 16,-34-53-16,-1 1 16,0-19-16,-52 54 15,52-53-15,-17-1 0</inkml:trace>
  <inkml:trace contextRef="#ctx0" brushRef="#br0" timeOffset="6584.701">10901 5680 0,'53'0'15,"-18"0"-15,-17 0 16</inkml:trace>
  <inkml:trace contextRef="#ctx0" brushRef="#br0" timeOffset="6729.4811">11377 5644 0,'18'-17'16</inkml:trace>
  <inkml:trace contextRef="#ctx0" brushRef="#br0" timeOffset="6867.6014">11730 5644 0,'18'0'16,"-1"-17"-16,1 17 15,-1-18-15</inkml:trace>
  <inkml:trace contextRef="#ctx0" brushRef="#br0" timeOffset="6994.5929">12065 5627 0,'0'-18'0,"0"36"0,18-36 16,-18 1-1,0-1-15</inkml:trace>
  <inkml:trace contextRef="#ctx0" brushRef="#br0" timeOffset="9420.0716">26441 5627 0,'0'17'15,"-18"1"1</inkml:trace>
  <inkml:trace contextRef="#ctx0" brushRef="#br0" timeOffset="9553.643">26811 5609 0,'35'0'16,"-70"0"-16,88 0 0,-35 0 16,-1 0-16</inkml:trace>
  <inkml:trace contextRef="#ctx0" brushRef="#br0" timeOffset="9675.1481">27217 5627 0,'0'0'0,"17"0"15,-17 17 1,18-17-16,0 0 0,-1 0 16</inkml:trace>
  <inkml:trace contextRef="#ctx0" brushRef="#br0" timeOffset="9792.5181">27481 5644 0,'18'-17'15,"0"17"1,-1-18-16</inkml:trace>
  <inkml:trace contextRef="#ctx0" brushRef="#br0" timeOffset="10323.8916">28346 5239 0,'0'0'0,"17"0"16,19 17-16,-1 1 0,71 53 15,-53-18 1,17-18-16,54 71 15,-54-71-15,54 53 16,-71-70-16,17 35 16,-52-36-16,-18 1 15,-18-18-15</inkml:trace>
  <inkml:trace contextRef="#ctx0" brushRef="#br0" timeOffset="10538.6971">28945 5203 0,'0'0'16,"-70"18"-16,35 17 0,-18 1 0,-36 52 16,54-18-16,0-17 15,0 18 1,-1 52-16,36-17 15,0-71-15,18 1 0,0-1 16,17-35-16</inkml:trace>
  <inkml:trace contextRef="#ctx0" brushRef="#br0" timeOffset="10855.9981">29192 4798 0,'0'0'15,"0"17"-15,0 36 16,18-17-1,-18 34-15,0-35 16,0 18-16,0-17 16,18-19-16,-36-17 15,18-17 17,0-19-32</inkml:trace>
  <inkml:trace contextRef="#ctx0" brushRef="#br0" timeOffset="11367.5398">29157 4780 0,'0'0'15,"18"-17"-15,-18-1 16,0 0 0,0 36 15,-18 35-16,0-18-15,18 0 16,-17 18-16,-1 18 16,18-18-16,0-18 0,35 36 15,-17-54-15,17 18 16,1-17-16,-1-18 16,0 18-16,18-36 15,-18 18-15</inkml:trace>
  <inkml:trace contextRef="#ctx0" brushRef="#br0" timeOffset="11807.6775">29404 4921 0,'18'36'15,"-36"-72"-15,53 89 0,-35-18 0,18-17 0,-18 17 16,0-17-1,0-36 1,0 1 0,0-1-1,0 0-15,18-17 0,-1 0 16,-17 17-16,36 1 16,-19 17-1,18 17-15,-17 1 16,-18 17-16,0 0 15,0-17-15,0 0 16,18-18 0,-18-18-1,17 0-15,1 1 0,17-18 16,-17 17-16,0 18 16,-1 0-16,1 0 15,-18 18 1,0-1-16,0 36 15,0-35-15,0-1 0,17 19 16,-17-19-16,18-17 31</inkml:trace>
  <inkml:trace contextRef="#ctx0" brushRef="#br0" timeOffset="12029.1452">29916 4780 0,'35'0'15,"-18"0"-15,36 53 16,-35-35 0,0 17-16,-1 0 0,1 18 15,-18-18-15,0 36 16,0-36-16,-18 1 15,18-19-15,-17 1 16</inkml:trace>
  <inkml:trace contextRef="#ctx0" brushRef="#br0" timeOffset="12701.0776">30268 4904 0,'18'0'31,"0"-18"-15,17 18 0,-17 0-16,52 18 15,-52-18-15,17 0 0,-17 0 16,-1 0-16,1 0 0,0 0 16,-1 17-1,-17 1-15,0 17 16,0-17-16,0 17 15,0 0-15,0 18 0,0 0 16,18 18-16,-18-1 0,17 1 16,1 88-16,0-89 15,-1 1-15,19 35 16,-36-54-16,35 19 16,-35-36-16,-18-17 15,18 0-15,-35-18 16,0 0-1,-18 0-15,18-18 16,-18 0-16,17 18 16,-17 0-1,18 0-15,-18 0 0,18 0 0</inkml:trace>
  <inkml:trace contextRef="#ctx0" brushRef="#br0" timeOffset="13707.2076">2399 9684 0,'0'0'16,"53"53"-16,0-18 0,88 36 15,-88-36 1,88 35-16,-71-34 16,54-1-16,-54-17 15,36-1-15,-53-17 16</inkml:trace>
  <inkml:trace contextRef="#ctx0" brushRef="#br0" timeOffset="13902.099">3281 9701 0,'0'0'16,"-53"71"-16,18-36 15,17 36-15,0 52 16,1-52-16,17-1 0,0 1 16,17 70-16,-17-70 15,36 34 1,-1-69-16,18 34 15,-18-52-15,-17 0 0</inkml:trace>
  <inkml:trace contextRef="#ctx0" brushRef="#br0" timeOffset="14075.7719">3581 10142 0,'53'0'16,"-36"0"-16,36-17 16,-35 17-1,-1 0-15</inkml:trace>
  <inkml:trace contextRef="#ctx0" brushRef="#br0" timeOffset="14176.088">3669 10336 0,'0'0'15,"35"0"-15,-17 0 0,17 0 16,18-17-16,-35-1 16</inkml:trace>
  <inkml:trace contextRef="#ctx0" brushRef="#br0" timeOffset="14519.8377">4163 9648 0,'17'0'15,"1"0"-15,70 0 16,-35-17-16,18 17 16,-18 0-16,0 0 0,-1-18 15,37 18-15,-54 0 16,-17 0-16</inkml:trace>
  <inkml:trace contextRef="#ctx0" brushRef="#br0" timeOffset="14702.6553">4410 9790 0,'17'123'15,"-34"-246"-15,52 317 0,-35-106 0,35 88 16,-17-105-16,0-1 15,17 36-15,-18-71 16,36 18-16,-35-35 16,17 0-16,-17-1 15,35 1 1</inkml:trace>
  <inkml:trace contextRef="#ctx0" brushRef="#br0" timeOffset="15149.2454">5239 10266 0,'-18'-18'16,"36"36"-16,-54-18 0,36 17 0,0 54 15,0-36-15,0 1 16,53 34-16,-35-35 16,17-17-16,1 0 15,-19-18-15,36 0 0,-35 0 16,-1-53 0,1 18-16,-18-18 15,0 17-15,0 19 16,0 34-1,18 54 1,-1-18-16,36 70 16,-53-70-16,18 71 15,0-89-15,-36 18 0,0 0 16,-17-18-16,17-35 16,-17 18-16,0-18 15,-36-36-15,18-17 16,18-17-1,17 17-15</inkml:trace>
  <inkml:trace contextRef="#ctx0" brushRef="#br0" timeOffset="15387.2229">5644 9666 0,'0'53'15,"0"-106"-15,0 159 0,0-71 0,18 36 16,0-36-16,17 36 16,-17-54-16,35 36 15,-36-53 1,36 18-16</inkml:trace>
  <inkml:trace contextRef="#ctx0" brushRef="#br0" timeOffset="15550.6142">5909 9843 0,'0'0'15,"18"35"-15,-18 0 0,0-17 0,17-1 16,1 19-1,-18-19-15,18 19 16,-18-19-16,17-17 16</inkml:trace>
  <inkml:trace contextRef="#ctx0" brushRef="#br0" timeOffset="15738.0573">6050 9596 0,'0'0'16,"53"70"-16,-18-35 0,18 54 16,-35-36-16,17 35 15,-17-53 1,-18 0-16,0-17 0,-35 35 16,17-36-16,0 1 15</inkml:trace>
  <inkml:trace contextRef="#ctx0" brushRef="#br0" timeOffset="16337.3847">7444 10125 0,'0'0'0,"-18"53"16,0 0-16,18 52 16,0-69-1,36 52-15,-1-53 16,18-17-16,17-18 15,-34-18-15,-1-35 16,-17 36-16,-18-19 16,0 1-1,0 17-15,0 36 16,17 17 0,1 18-16,-1 0 0,19 53 15,-36-35-15,0-19 0,0 54 16,-18-18-1,-17-70-15,0 17 16,17-35-16,-53-35 16,36 0-16,0-36 15,17 18-15,1-70 16</inkml:trace>
  <inkml:trace contextRef="#ctx0" brushRef="#br0" timeOffset="16533.001">7885 9737 0,'0'0'16,"-18"70"-16,18 18 16,0-52-16,35 34 15,1-34-15,16-1 16,-16-35-16,-1 0 15,18-18-15</inkml:trace>
  <inkml:trace contextRef="#ctx0" brushRef="#br0" timeOffset="16717.5436">8114 9737 0,'0'0'15,"35"17"-15,-17 1 0,-1 35 16,1-18-16,-18 18 15,0-35-15,0 17 16,-18-17 0,36-18-1,0 0-15,17 0 16,-17-18-16,-1 18 16</inkml:trace>
  <inkml:trace contextRef="#ctx0" brushRef="#br0" timeOffset="16906.5872">8290 9666 0,'18'18'15,"17"17"1,0-17-16,36 35 16,-36-36-16,1 54 15,-19-36-15,-17 0 0,-35 18 16,17-17-16,1-19 15,-36 18-15</inkml:trace>
  <inkml:trace contextRef="#ctx0" brushRef="#br0" timeOffset="17773.1099">9507 10266 0,'-35'17'0,"0"19"16,17-19-16,1 72 15,17-54-15,35 53 16,-18-53-16,54 18 15,-36-35-15,53-18 16,-35 0-16,36-35 16,-36-1-16,-36 19 15,1-19-15,-1 1 16,1-18-16,-18 18 16,-18 0-16,1 35 15,17 17 1,17 1-16,-17 35 0,18 0 15,35 53 1,-18-53-16,1 52 16,-19-52-16,1 0 0,-18 18 15,-35-36 1,17-17-16,-17-1 0,-54-17 16,37-17-16,-1 17 15,-18-53 1,0 0-1,54 0-15,17 0 0</inkml:trace>
  <inkml:trace contextRef="#ctx0" brushRef="#br0" timeOffset="18013.1631">10125 9684 0,'0'0'0,"-18"0"15,0 17 1,1 19-16,17 34 16,35 1-1,-17-36-15,35 18 16,-36-18-16,54-17 16,-36 0-16,18-18 15,-35-18-15,17 0 16,-17 18-16</inkml:trace>
  <inkml:trace contextRef="#ctx0" brushRef="#br0" timeOffset="18346.8345">10389 9666 0,'53'-18'16,"-106"36"-16,124-36 0,-53 18 15,-1 0-15,1 0 0,-1 0 16,-17 18 0,0 0-16,0 17 15,0-17-15,0 17 16,0-17-16,0-1 16,18-17-1,-36 0 16,1 36-31,17-19 16,-18 1-16,1-1 16,17 19-1</inkml:trace>
  <inkml:trace contextRef="#ctx0" brushRef="#br0" timeOffset="18562.2708">10601 9631 0,'0'0'16,"71"53"-16,-36-36 15,0 1-15,18 35 16,-18-18-16,-17-17 0,-18 17 15,0 0-15,0 1 0,-18 52 16,1-35-16,-1 35 16,18-53-16</inkml:trace>
  <inkml:trace contextRef="#ctx0" brushRef="#br0" timeOffset="18790.0521">11677 10195 0,'18'0'16,"-1"0"-1,54 0 1,-36-17-16</inkml:trace>
  <inkml:trace contextRef="#ctx0" brushRef="#br0" timeOffset="18908.6447">12171 10231 0,'35'0'16,"-70"0"-16,88 0 15,-18-18 1</inkml:trace>
  <inkml:trace contextRef="#ctx0" brushRef="#br0" timeOffset="19013.368">12612 10195 0,'0'-17'16,"0"-1"-16</inkml:trace>
  <inkml:trace contextRef="#ctx0" brushRef="#br0" timeOffset="19714.5789">26529 10548 0,'-18'-18'16,"36"18"-16,0-17 15,-1-1-15,36 1 16,-18 17-16</inkml:trace>
  <inkml:trace contextRef="#ctx0" brushRef="#br0" timeOffset="19837.4011">27058 10566 0,'18'0'0</inkml:trace>
  <inkml:trace contextRef="#ctx0" brushRef="#br0" timeOffset="19953.5427">27340 10619 0,'36'0'16,"-72"0"-16,107-18 15,-36 18-15,-17 0 16</inkml:trace>
  <inkml:trace contextRef="#ctx0" brushRef="#br0" timeOffset="20454.8792">28469 10231 0,'0'0'15,"18"17"17,52 54-17,-34-18-15,17 0 16,52 35-16,-52-35 15,0-18-15,0 0 0,0 1 16,-18-1-16,1-18 0,-1 19 16,-17-36-16,-18 17 15,-18-34 1</inkml:trace>
  <inkml:trace contextRef="#ctx0" brushRef="#br0" timeOffset="21558.7911">28469 10301 0,'0'-18'16,"0"1"0,0 34 62,18 36-63,-1 0-15,1-17 16,17-1-16,18 18 0,0-18 0,0 0 16,53 18-16,-71-17 15,18-19-15,18 1 16,-18-18-1,-36 0-15,1-35 16,-18 17-16,0-53 16,0 36-16,0 0 15,-18-36 1,1-17-16,-1 17 16,18 54-16,-18-1 15,18 36 1,18 52-1,0-17-15,17 88 16,0-70-16,-17 0 16,-1-19-16,1 19 0,17 52 15,-35-70-15,-17 36 16,17-54-16,-53 0 16,35-17-16,-52-36 15,34 18-15,-34-35 16,35 0-1,-36-18-15,36 35 16,-1-35-16,19 18 16,-19-18-16</inkml:trace>
  <inkml:trace contextRef="#ctx0" brushRef="#br0" timeOffset="21893.5087">29333 9701 0,'0'0'0,"-17"0"0,-1 0 15,1 18 1,-1 17-16,0 36 16,18-18-16,18 0 0,0 35 15,17-35 1,18 17-16,-36-34 0,54 17 16,-53-36-1,17-17-15,-17-17 16,-18-36-1</inkml:trace>
  <inkml:trace contextRef="#ctx0" brushRef="#br0" timeOffset="22306.094">29545 10037 0,'0'52'16,"0"-104"-16,0 140 0,18-71 15,-18 1-15,0 0 0,0-1 16,0-34-1,0-19 1,0 19-16,0-19 0,17-16 16,1 34-16,0-17 15,-1 17-15,19 18 16,-36 18 0,0 35-1,0-36-15,0 1 16,0-1-16,17-17 31,19-35-15,-19 18-16,36-19 15,-35 19-15,17-1 16,-17 18-16,-1 0 0,1 18 16,-18-1-16,0 19 15,0-1-15,0 0 16,0-17-1,18 17-15,-18-17 16,17-1-16</inkml:trace>
  <inkml:trace contextRef="#ctx0" brushRef="#br0" timeOffset="22551.3196">29986 9754 0,'18'18'16,"17"35"-16,18 0 16,-18 0-16,-17-18 15,17 53 1,-35 0-16,0-35 15,-17 0-15,-1-18 16,0 1-16,1-36 16</inkml:trace>
  <inkml:trace contextRef="#ctx0" brushRef="#br0" timeOffset="23283.808">30251 9860 0,'0'0'16,"0"-17"0,35 17-1,-17 0-15,-1-18 0,54 18 16,-54 0-16,19 0 15,34 0-15,-34 18 16,-1-18 0,-35 17-16,0 1 15,0-1-15,0 36 16,-18-17-16,36 69 16,-1-34-16,19 52 15,-19-70-15,1 18 16,-18 0-16,18 70 15,-18-88-15,0 70 0,0-70 16,0 0-16,-18-18 16,18 18-16,0-35 15,-18-18-15,1 0 16,-19-18 0,19 0-16,-36-17 15,18 17-15,-1 18 16,-17 0-16,-52 0 15,52 18-15,-53 17 16</inkml:trace>
  <inkml:trace contextRef="#ctx0" brushRef="#br0" timeOffset="25797.2692">1341 6703 0,'0'0'0,"-18"17"0,0 36 16,18-17-16,0 17 16,0-18-16,0 18 0,18 0 15,17 35-15,-17-35 16,-1-18-16,1 0 0,17 1 15,36 17 1,-53-36-16,17-17 0,-17 0 16</inkml:trace>
  <inkml:trace contextRef="#ctx0" brushRef="#br0" timeOffset="26157.747">1640 6862 0,'36'70'16,"-72"-140"-16,72 175 0,-19-52 15,-17-17-15,0 16 0,18-34 16,-18 17-16,18 1 16,-18-19-16,0-34 31,0-54-16,0 36-15,17-53 16,1 52-16,17-34 16,-17 52-16,-1 1 15,1 17-15,0 35 16,-1-18-16,-17 54 16,18-36-16,-18 36 15,0-36-15,0 18 16,18-35-16,-1 17 15,-17-17-15</inkml:trace>
  <inkml:trace contextRef="#ctx0" brushRef="#br0" timeOffset="26442.7095">2117 7126 0,'17'18'16,"1"-18"-16,0 17 15,-1 1-15,19 17 16,-19-17-16,1 0 16,-1-1-1</inkml:trace>
  <inkml:trace contextRef="#ctx0" brushRef="#br0" timeOffset="26599.5694">2275 7161 0,'0'0'0,"-17"36"16,-1-19-16,-17 19 15,17-19-15,1 19 16,17-19-16</inkml:trace>
  <inkml:trace contextRef="#ctx0" brushRef="#br0" timeOffset="26772.3733">2469 7250 0,'-35'35'16,"0"0"-16,17-17 15,1-1-15,-1 1 16,18 17-16,-18-17 0,18 0 15</inkml:trace>
  <inkml:trace contextRef="#ctx0" brushRef="#br0" timeOffset="27244.1495">2575 7003 0,'0'0'16,"18"53"-16,-18-18 0,0 18 16,0-18-1,0 18-15,0-35 16,0-36 0,18-35-1,-1 18-15,-17-1 16,18 19-16,-1-18 0,1 17 15,0-17 1,-1 35-16,1 35 16,-18-17-16,18 34 15,-18-16-15,0 17 16,17-36-16,1 1 16,0-18-1,-1-35 1,1 17-16,-18 0 15,18 1-15,-1-19 0,1 19 0,-1 17 16,-17-18-16,18 18 16,-18 35-1,0-17-15,18 17 16,-18-17-16,17 0 0,1-1 16,0 1-1,-18 0-15</inkml:trace>
  <inkml:trace contextRef="#ctx0" brushRef="#br0" timeOffset="27471.7432">3052 6685 0,'88'35'0,"-176"-70"0,211 106 15,-70-36-15,17 36 16,-34-19-16,-19 1 16,19 71-16,-36-71 15,0 53-15,-18-53 16,-17 35-16,-1-53 16</inkml:trace>
  <inkml:trace contextRef="#ctx0" brushRef="#br0" timeOffset="28161.9293">1817 11042 0,'-18'-18'16,"1"36"-16,-1 17 15,0 18-15,1 0 16,17 141 0,17-88-1,19 0 1,-1-71-16,0 0 0,18 1 15,-18-36-15,36 17 16</inkml:trace>
  <inkml:trace contextRef="#ctx0" brushRef="#br0" timeOffset="28433.6856">2223 11024 0,'0'18'16,"17"17"0,-17 1-16,18 16 15,-1 1-15,-17 0 0,18 0 0,0-18 16,-1 54-16,-17-54 15,18 18 1,0-18-16,-18-17 0,17-1 16,-17 1-1</inkml:trace>
  <inkml:trace contextRef="#ctx0" brushRef="#br0" timeOffset="28618.0011">2699 11430 0,'17'18'0,"-34"-36"0,34 53 16,-34 18-16,17-18 15,-36 36 1,19-36-16,-18-17 0,17 17 16,-17 1-16,17-19 15</inkml:trace>
  <inkml:trace contextRef="#ctx0" brushRef="#br0" timeOffset="29107.1955">2928 11307 0,'18'88'15,"-18"-53"-15,0 36 16,17-54 0,-17 18-16,18 1 15,-18-19-15,0-34 32,18-19-32,-18 1 15,0 0-15,17 0 0,-17 17 16,18-35-16,0 53 15,-1 18 1,-17 17 0,0 18-16,0-35 15,0-1-15,18 1 0,-1-18 16,1-18 0,0 1-1,-1-1-15,1-17 16,0 35-16,-18-18 15,17 18-15,1 18 0,0-1 16,-1 1-16,-17 17 16,18-17-16,-18 17 15,17-17-15,-17-1 0,18 1 16,0 0-16</inkml:trace>
  <inkml:trace contextRef="#ctx0" brushRef="#br0" timeOffset="29335.8541">3422 11060 0,'0'0'15,"53"35"-15,0 0 16,-18 0-16,-17 18 0,17-17 15,0 17-15,-17-1 0,17 37 16,-35 34 0,0-70-16,-17 53 15,-1-53-15,-53 53 16</inkml:trace>
  <inkml:trace contextRef="#ctx0" brushRef="#br0" timeOffset="34229.4837">4516 10530 0,'0'-17'32,"17"17"-17,-17-18 1,0 36 156,18-1-157,-18 1 1,0 0-16,0-1 16,0 1-16,0 0 0,0-1 15,17 1 1,1-18 0,0 0-1,-1 0-15,1 0 16,17 0-1,-17-18-15,17 18 0,1 0 16,-1 0 0,-18 0-16,1 0 0,0 0 15,-36 0 1,0 0 0</inkml:trace>
  <inkml:trace contextRef="#ctx0" brushRef="#br0" timeOffset="44767.0431">3898 14270 0,'0'0'0,"0"18"16,0 52-1,0 1-15,18-1 16,17 107-16,-35-89 16,35 71-16,-17-107 15,35 19 1,-35-71-16,35 0 15,-18-18-15,0-52 16,-17 17-16,17-18 16,-35 36-16,0 0 15,0 17-15,18 18 16,-1 35 0,-17-17-16,18 0 15,17 35-15,-17-36 0,35 19 16,-18-19-16,18-17 15,-35 0-15,34 0 16,-34-17-16,-18-19 16,0 1-16,0 0 15,-18-36-15,1 18 16,-36-35-16,35 35 16,-17 18-16,17 17 15,1 1-15,17-1 0,17 18 16,1 0-1</inkml:trace>
  <inkml:trace contextRef="#ctx0" brushRef="#br0" timeOffset="45501.5337">4657 14129 0,'0'0'0,"53"106"15,-18-36-15,0 1 0,0 105 16,1-88 0,-19 53-16,-17-105 15,18 34-15,-18-52 16,18 0-16,-18-36 16,0-35-1,17 18-15,-17-1 16,18-17-16,-18 36 15,18 17 1,-18 35 0,17-17-16,-17-1 0,18 36 15,-1-35-15,19 0 16,-19-1-16,19-34 16,-19 17-16,19-36 15,-36 19-15,0-1 16,0 0-1,-18 18-15,0 0 16,1 18-16,17 0 16,-18 52-16,36-34 15,-1 16-15,1-34 16,35 0-16,-18-18 16,-17 0-16,17-18 15,-35 0-15,18-17 16,-36 18-16,18-1 15,-35-35-15,35 35 16,-18 1-16,0-1 16,36 18 15,0 18-31,17-18 16,0 0-16,1 0 15,-19 0 1,-17-18-16,18 0 47,17 18-47,0 0 15,18 0-15,-17-17 16,17 17-16,-36-18 16,1 0-1,-18 1-15,-18-1 16</inkml:trace>
  <inkml:trace contextRef="#ctx0" brushRef="#br0" timeOffset="45647.4181">5415 14517 0,'0'17'0,"18"54"16,-1-36-16,36 71 16,-35-53-16,0 0 0,-18-18 15,35 53-15,-17-52 16,-1-1-1</inkml:trace>
  <inkml:trace contextRef="#ctx0" brushRef="#br0" timeOffset="46074.6429">7003 14693 0,'0'18'0,"0"-1"15,0 19 1,0-19-16,17 36 15,-17-35-15,18 0 16,-18-1-16,0-34 31,-35-19-31</inkml:trace>
  <inkml:trace contextRef="#ctx0" brushRef="#br0" timeOffset="46507.8831">7303 14376 0,'0'0'15,"52"-88"-15,-34 35 0,-18 17 0,0-17 16,0 0-16,-18 18 15,1 18-15,-18-1 16,17 18-16,0 0 16,1 18-16,-1 17 0,0 18 15,18 70-15,0-70 16,18 88-16,0-70 16,17 52-1,-17-87-15,-1-1 0,1 0 16,-18-17-16,0-1 0,-18-17 15,-17-17 1,17-1-16,-17-17 16,35 17-16,0 1 15,0-1-15,18 0 0,52-17 16,-35 17 0,36 1-16,-36 17 15,1-18-15,-1 18 16</inkml:trace>
  <inkml:trace contextRef="#ctx0" brushRef="#br0" timeOffset="46874.6319">6950 14446 0,'-18'-17'16,"36"17"-1,-18-18 1</inkml:trace>
  <inkml:trace contextRef="#ctx0" brushRef="#br0" timeOffset="47470.4987">9049 14411 0,'17'18'16,"-17"17"-16,18 0 15,0 0-15,-1 18 0,19-17 16,-19 34-16,1-35 16,0-17-1,-18-36 1,0-70-16,0 35 16,0 0-16,17-52 15,1 52-15,17 0 16,-17 35-16,17 18 15,-35 35-15,18 54 16,-18-36-16,0 35 16,0-71-16,0 19 15,0-19-15,0-34 16,35-19 0,-17 1-16,34 0 15,-34 0-15,17 17 16,-17 18-1,0 0-15,-1 18 16,-17-1-16,18 18 0,-18-17 16,18 35-16,-1-18 15,18 1 1,-35-19-16,18 1 0,0-18 16</inkml:trace>
  <inkml:trace contextRef="#ctx0" brushRef="#br0" timeOffset="47654.3107">9948 14305 0,'36'0'15,"-72"0"-15,107-17 0,-18 17 16,-18-18-16,18 18 15</inkml:trace>
  <inkml:trace contextRef="#ctx0" brushRef="#br0" timeOffset="47769.5502">10019 14464 0,'18'0'0,"34"18"15,-16-18-15,17 0 16,-18 0-16,18-18 0,-18 18 15</inkml:trace>
  <inkml:trace contextRef="#ctx0" brushRef="#br0" timeOffset="48239.1948">10918 14058 0,'0'0'15,"106"-35"-15,-35 17 16,-18 1-16,35-19 15,-53 36-15,-17-17 16,-36 34-16,-70 1 16,35 17-16,-53 1 15,53-1-15,-17 35 16,52-52-16,18 53 16,0-36-16,71 18 15,-18-36 1,53 19-16,-71-1 15,0-35-15,-17 18 0,-18-1 16,-18 19-16,-17-36 16,-36 17-1,18 1-15,0-18 0,18 17 16,0-17-16,-18 18 16,35 0-16,18-1 15</inkml:trace>
  <inkml:trace contextRef="#ctx0" brushRef="#br0" timeOffset="48666.3687">11553 14482 0,'0'0'0,"0"17"0,0 18 15,-17 1-15,-1-1 16,18-17-16,-17-1 15,-1 19-15</inkml:trace>
  <inkml:trace contextRef="#ctx0" brushRef="#br0" timeOffset="49227.4719">11836 14164 0,'-36'53'0,"72"-106"0,-89 141 16,35-35-16,36 18 15,-1-18-15,36 0 16,-35-36-16,53 1 16,-36-18-16,0 0 15,-17-18-15,17-17 16,-35 0-16,-18-1 15,1-17-15,-1 18 16,0 18-16,1-19 0,-1 19 16,36 17-1,17 0 1,0 0-16,36 17 16,-36-17-16,18 0 15,-18 0 1,-17 0-16,17 0 15,-35 18 1,-17 35 0,17-18-16,0 36 15,0-54-15,17 1 0,1 17 16,0-35-16,17 0 16,-17 0-16,-1 0 15,18-35-15,-17 17 16,0-35-1,-18 18-15,0 17 0,-36-34 16,19 34-16,-18 0 16,17 1-16,-35-1 15,35 18-15,1-18 16,34 36-16,19-18 16</inkml:trace>
  <inkml:trace contextRef="#ctx0" brushRef="#br0" timeOffset="49634.0445">12753 14146 0,'0'18'15,"-18"17"1,18 1-16,0 34 16,18-35-16,35 1 15,-36-19 1,19 1-16,34-18 15,1-18 1,-53 1-16,-1-1 0,1-17 16,-18 0-16,0-1 15,-35 19-15,17-1 0,-53-17 16,18 35-16,0 0 16,18 17-1,18 1-15,34 0 16,-17-1-16</inkml:trace>
  <inkml:trace contextRef="#ctx0" brushRef="#br0" timeOffset="49799.5341">13388 14358 0,'0'0'16,"0"53"-16,0-18 0,-53 1 15,35-1-15,-52 18 16,52-36-16,-17-17 16</inkml:trace>
  <inkml:trace contextRef="#ctx0" brushRef="#br0" timeOffset="50501.0726">13811 14076 0,'-17'0'16,"34"0"-16,-52 17 0,35 19 0,-18 34 15,18-17-15,18 53 16,0-71-16,-1 1 16,19-1-16,-1-17 0,-18-18 15,54 0-15,-53-18 16,17-17-1,-17 17-15,-18-17 0,0-1 16,0 1-16,-36-18 16,19 36-16,-19-36 15,19 53-15,17-18 16,17 18 0,36 0-1,-17 18-15,52-18 16,-53 0-16,53 0 15,-35 0-15,0 0 16,-35 0-16,-1 0 0,-17 17 16,0 1-16,-17 17 15,-1 36 1,0-18-16,18-18 16,0 0-16,36 1 15,-1-36-15,0 17 0,36-34 16,-36-1-1,0 0-15,1-35 16,-19-17-16,-17 52 16,-35-35-16,17 36 15,-52-19-15,35 19 16,-18-1-16,35 18 16,0 0-16,18-18 15,18 1-15,17 17 16</inkml:trace>
  <inkml:trace contextRef="#ctx0" brushRef="#br0" timeOffset="51001.0731">14817 14199 0,'0'0'0,"-18"36"16,0-19 0,18 36-16,0-18 15,36 36 1,-19-36-16,1-17 0,17 0 15,18-18-15,-18 0 16,1-18-16,-19 0 16,19-17-16,-36 17 15,0 1-15,-18-1 0,-17-17 16,-1 17-16,-16 1 16,34-1-1,0-17-15</inkml:trace>
  <inkml:trace contextRef="#ctx0" brushRef="#br0" timeOffset="51241.2078">15222 13899 0,'71'-17'16,"-142"34"-16,177-34 0,-71 17 0,18 17 15,0 19-15,-35-1 16,0 18-16,-18-18 16,-18 36-16,0-54 15,18 1-15,-17 17 16,17-17-16,-18 0 0,18 17 16,0-17-16,0-1 15</inkml:trace>
  <inkml:trace contextRef="#ctx0" brushRef="#br0" timeOffset="51357.4986">15558 14482 0,'0'0'0,"0"17"32,-18-17-32</inkml:trace>
  <inkml:trace contextRef="#ctx0" brushRef="#br0" timeOffset="108766.0635">8855 15716 0,'17'36'15,"-17"-1"-15,18 0 16,-18 71 0,0-53-16,0 0 0,-18 35 15,1-70-15,17-1 16,-18-34 0,18-54-16,0 36 15,18-53-15,-18 35 16,53-18-16,-36 53 15,1 18-15,0 0 16,-1 0-16,1 53 16,-1-17-16,-17 34 15,0-35-15,0 1 16,0-19-16,0 1 0,0-36 31,36-17-31,-1 0 16,-17 0-16,17-36 15,-17 53-15,-18 1 0,17 17 16,-17 35 0,0-17-16,0 17 15,0 35 1,0-34-16,18 17 0,-18-36 16,18 19-16,-18-19 0,17 1 15,1-18-15,-1 0 16,1-18-16</inkml:trace>
  <inkml:trace contextRef="#ctx0" brushRef="#br0" timeOffset="108905.6169">9331 15928 0,'35'35'16,"-17"0"-16,0-17 16,-1 17-16,1 1 15,-1-1-15,1 0 0,0 1 16,-18-19-16,17-17 15,-17-17-15</inkml:trace>
  <inkml:trace contextRef="#ctx0" brushRef="#br0" timeOffset="109032.2693">9313 15522 0,'18'0'15,"-36"0"-15,54 0 0,-19 0 16</inkml:trace>
  <inkml:trace contextRef="#ctx0" brushRef="#br0" timeOffset="109461.6121">9596 15946 0,'17'52'16,"-34"-104"-16,34 140 0,-17-53 15,0 36-15,0-54 16,0 1-16,0 0 16,0-71-1,0 17-15,0 1 16,18-36 0,-1 36-16,19 0 15,-19 17-15,19-17 16,-19 35-16,19 18 15,-36-1-15,17 19 0,-17-1 16,0 0-16,0-17 16,18-1-16,-18 1 15,35 17-15,-17-35 16</inkml:trace>
  <inkml:trace contextRef="#ctx0" brushRef="#br0" timeOffset="109620.6477">10089 15946 0,'36'0'0,"-19"0"16,1 0-16,0 0 16,-1-18-1,1 18-15</inkml:trace>
  <inkml:trace contextRef="#ctx0" brushRef="#br0" timeOffset="110645.1823">9931 15928 0,'0'18'31,"17"34"-15,-17-34-16,0 17 16,18 18-16,-18-17 15,0-19-15,18 1 0,-18 0 16</inkml:trace>
  <inkml:trace contextRef="#ctx0" brushRef="#br0" timeOffset="110788.9073">9825 15628 0,'18'0'15,"-1"18"-15,1-18 16,-1 0-16</inkml:trace>
  <inkml:trace contextRef="#ctx0" brushRef="#br0" timeOffset="111362.6413">10354 15416 0,'0'18'16,"35"53"-1,1-18 1,-1 88-16,-17-71 16,-1 71-16,-17-88 15,0 18-15,-17-54 16,-1 1-16,0-18 16,18-18-16,0 1 15,0-1-15,36-70 16,-1 53-16,35-1 15,-34 19-15,34 17 16,-52 0-16,17 53 16,-35-36-16,-18 54 15,1-54-15,-54 36 16,54-17-16,-36-19 16,35 1-16</inkml:trace>
  <inkml:trace contextRef="#ctx0" brushRef="#br0" timeOffset="111902.1977">10830 15857 0,'-17'53'15,"34"-106"-15,-52 142 0,17-1 16,18-53-16,18 36 15,0-36-15,52-17 16,-35-18-16,18-18 16,-17 0-16,-1-17 15,-35 0-15,0 17 16,0 0-16,0-17 0,-35 0 16,17 17-16,-17 1 15,35-1-15,0 36 31,35 17-15,-17 0-16,-1-17 0,1-1 16,35 1-16,-35 0 15,-1-18-15,1 17 0,-18-34 16,0-1 0,-18 18-1,1-53-15,17 35 16,0 1-16,0-36 15,0 35-15,17 1 16,1-1-16,-1 18 0,36-18 16,-35 18-16,53-17 15,-36 17-15,18-18 16,-36 18-16,1 0 16,-18-18-16,-18 18 31,-17-35-31,17 35 0,1-17 15,-1-19-15</inkml:trace>
  <inkml:trace contextRef="#ctx0" brushRef="#br0" timeOffset="112034.6106">11271 15558 0,'0'0'0,"0"70"16,0-17-16,18 0 0,-18 0 15,0 0-15,0 0 16,18 35-16,-1-53 15,1 0-15,-1 1 16</inkml:trace>
  <inkml:trace contextRef="#ctx0" brushRef="#br0" timeOffset="112496.3052">11624 15857 0,'-35'18'16,"70"-36"-16,-88 36 0,35 0 0,1-1 15,-1 1-15,18 0 16,18 17-16,-1-18 0,1 1 16,0 0-16,17-1 0,-17-17 15,35 18-15,-18 0 16,0-18 0,-17 0-16,-1 0 15,-17-18-15,18 18 16</inkml:trace>
  <inkml:trace contextRef="#ctx0" brushRef="#br0" timeOffset="112925.5501">11853 15540 0,'0'141'16,"0"-282"-16,0 335 0,18-124 15,-18 36-15,0-70 16,18 34-16,-18-52 15,17-18 1,-17-18-16,18 0 16,0-17-16,-18 18 0,17-19 15,1 1-15,-1 0 16,1 35-16,0 17 16,-18 1-16,17 17 15,-17 1-15,0-1 0,18 35 16,0-34-1,-1 17-15,-17-36 16,0 1-16</inkml:trace>
  <inkml:trace contextRef="#ctx0" brushRef="#br0" timeOffset="113632.204">12241 15981 0,'0'0'15,"18"17"-15,0-17 0,-18 18 16,53-18-16,-36 0 16,1 0-16,0-18 15,-1 1-15,1 17 0,-1-18 0,-17 1 16,0-1-16,-17-17 16,17 17-16,-18 18 15,-17-18-15,17 18 0,-17 0 0,0 18 16,35 0-1,-18 17-15,36 0 16,-1-17-16,1-1 16,17-17-16,1 18 0,-1-18 0,0 0 15,36 0 1,-36 0-16,0-18 16,0 1-16,-17-1 15,0 1-15,-1 17 16,1 0-16,0 17 15,-1 18-15,-17-17 16,0 17-16,0-17 0,0 35 16,-17-35-16,-19 17 15,19-35-15,-19 18 16,19-18-16,-18 0 0,-18-18 16,35 0-16,-17-17 15,17 17 1</inkml:trace>
  <inkml:trace contextRef="#ctx0" brushRef="#br0" timeOffset="120657.0311">14111 15875 0,'0'-18'16,"0"1"0,-18-1-1,1 18-15,-1 0 16,1 0-16,-1 0 16,0 18-16,1-1 0,17 1 0,0 0 15,-18 35-15,18-36 16,18 1-16,17 17 15,0-17 1,0-18-16,-17 0 0,0 0 16,17 0-16,-17 0 15,-18-18-15,-18 0 16,0-17 0,1 18-16,-1-1 15,0 0-15,1 1 0,-1 17 16,1-18-16,-1 18 0,36 0 15,-18-18 1</inkml:trace>
  <inkml:trace contextRef="#ctx0" brushRef="#br0" timeOffset="120889.2523">14411 15505 0,'-35'-71'15,"70"142"-15,-88-160 0,35 72 0,1 17 16,-1-18-16,18 36 16,0 35-16,0-18 15,0 18-15,18 88 16,-1-70-16,19 70 16,-19-88-16,-17-18 15,18 35-15,0-70 16,-18 18-16</inkml:trace>
  <inkml:trace contextRef="#ctx0" brushRef="#br0" timeOffset="121016.7834">14323 15787 0,'0'0'15,"70"0"-15,-52 0 0,17 0 16,-17 0-16,0 0 0,-1 0 15</inkml:trace>
  <inkml:trace contextRef="#ctx0" brushRef="#br0" timeOffset="121829.334">15663 15416 0,'0'18'31,"18"53"-15,0-18-16,-1-1 0,1 54 15,0-53-15,-18 0 16,17-18-16,-17 1 0,18-1 16,-18-17-16,0-1 0,17-17 15</inkml:trace>
  <inkml:trace contextRef="#ctx0" brushRef="#br0" timeOffset="122078.0577">15981 15840 0,'17'0'15,"-34"0"-15,52 17 16,-35 1-1,0 0-15,-18-1 16,1 1-16,17 0 16,-18-1-1,1-17-15,17 18 16</inkml:trace>
  <inkml:trace contextRef="#ctx0" brushRef="#br0" timeOffset="122646.5369">16210 15593 0,'0'0'15,"-35"17"-15,17 1 0,1 35 16,17-18-16,17 1 16,1-1-16,0 0 0,-1-17 15,18-1-15,1-17 16,17 0-16,-18 0 15,0-35-15,-35 17 16,0-17-16,0 0 16,-35-18-1,17 35-15,-17-35 16,35 36-16,-18-1 16,36 18-16,0-17 15,17 17-15,18 0 16,-18 0-16,-17 0 15,17 0-15,-17 17 0,17-17 16,-17 18-16,-18-1 16,0 1-16,0 0 15,0 17-15,0-17 0,0 17 16,0-17-16,0 17 0,17 18 16,-17-36-1,35 19-15,-17-36 16,35 17-16,-35-17 15,35-35-15,-36 17 16,1 18-16,-18-35 0,0 17 16,0-17-1,-18 18-15,-17-36 16,0 35-16,-18-17 16,35 17-16,-17-17 15,35 17-15,-18 18 16,36 0-1,-1 0-15</inkml:trace>
  <inkml:trace contextRef="#ctx0" brushRef="#br0" timeOffset="122974.0937">17057 15575 0,'-18'0'0,"18"35"16,-35 71-1,53-35 1,-18-36-16,17-17 16,18 17-16,18-17 15,-17-18-15,-1 0 16,0-18-16,0 0 0,1-35 15,-19 36-15,-17-54 16,-17 54-16,-36-54 16,18 53-16,-54 1 15,54 17-15,-18 0 16,0 17 0,18 1-16</inkml:trace>
  <inkml:trace contextRef="#ctx0" brushRef="#br0" timeOffset="124403.5604">18309 15804 0,'0'18'0,"35"-18"15,-17 0 1,35-18-16,-35 1 16,35-18-16,-36 17 15,-17-17-15,18 17 16,-18 0-16,-18 1 0,1-1 0,-1 18 15,-35 0 1,0 0-16,35 18 16,-17 17-16,0-17 0,17 52 15,18-35-15,18 18 16,17-17-16,53-19 16,-35 1-16,53-18 15,-71 0-15,54-18 16,-72 18-16,36-17 15,-53-1-15</inkml:trace>
  <inkml:trace contextRef="#ctx0" brushRef="#br0" timeOffset="125099.0175">18733 15787 0,'-18'0'16,"0"0"0,18 17-16,0 1 15,0 0-15,0-1 0,18 36 16,-18-35-1,18 0-15,17-1 0,-18-17 16,1 18 0,0-18-16,-18-18 15,0 1-15,0-19 16,0 19-16,0-1 16,-18 0-16,0 1 15,36 17 16,0 0-31,17 17 16,-17-17 0,-18 18-1,17-18-15,-34 18 16,34-1 15,-17 1-15,18-18-16,17 18 15,-17-18-15,17 0 16,0 0-16,-17 0 16,17-18-16,1-35 15,-19 18-15,1 17 16,-18-35-16,0 18 0,0-53 16,0 35-16,0-35 15,0 35-15,0 0 16,-18 35-16,18 36 15,0 70 1,18-17-16,-18-19 16,0 19-16,17 0 0,1 34 15,0-52 1,-1 0-16,1-35 16,-18-1-16,18-34 15,-1-18 1,1 17-16,17-17 15,-17 17 1,35 18-16,-36 0 16,19 35-16,-19-17 15,19 35-15,-36-36 16,17 1-16,-17 0 16,0-1-16</inkml:trace>
  <inkml:trace contextRef="#ctx0" brushRef="#br0" timeOffset="127256.7997">12612 5239 0,'0'17'16,"0"19"0,53 34-16,-18-34 15,36 69-15,-36-69 16,35 52 0,-34-71-16,-19 19 0,36-1 15,-35-35-15</inkml:trace>
  <inkml:trace contextRef="#ctx0" brushRef="#br0" timeOffset="127428.7621">12806 5380 0,'-53'106'0,"106"-212"0,-141 265 16,70-106-16,-17 35 15,35-53-15,0 0 16,17-17-16,1-18 16,0-18-16</inkml:trace>
  <inkml:trace contextRef="#ctx0" brushRef="#br0" timeOffset="127645.5699">13141 4815 0,'0'0'0,"0"89"16,0-36-16,18-18 0,-18 0 15,17 36 1,1-36-16,0-17 0,-1-1 0,1-17 15</inkml:trace>
  <inkml:trace contextRef="#ctx0" brushRef="#br0" timeOffset="128194.2921">13388 5027 0,'0'0'0,"-18"18"0,1-1 15,17 19 1,17-19 0,1 1-16,17-18 0,-17 0 15,-1 0-15,19 0 16,-19 0-16,-34-35 16,17 17-16,-36-17 15,19 35-15,-1-18 16,1 0-1,-1 1-15,18-1 16,35 18 0,0-17-16,18 17 15,-17-18-15,-1 18 16,-17 0-16,17 0 16,-35 18-1,0-1 1,0 18-1,-18-17-15,18 0 0,0 17 16,18-17 0,0-1-16,-1-17 15,1 18-15,-1-18 0,1 0 16,17-18-16,-35 1 16,0-1-16,0-17 15,0 17-15,-17 0 16,-19 1-16,19-1 0,-1 1 15,1 17 1,17-18-16,17 18 31</inkml:trace>
  <inkml:trace contextRef="#ctx0" brushRef="#br0" timeOffset="128485.0935">13882 4974 0,'0'18'16,"0"-1"0,0 36-16,0-35 15,35 17 1,-17-35-16,17 0 15,-17 0-15,-1-17 16,-17-1-16,18 0 0,-18 1 16,-18-1-16,1 0 15,-36 1 1,35 17-16,-35 0 16,36 0-16,-1 17 15</inkml:trace>
  <inkml:trace contextRef="#ctx0" brushRef="#br0" timeOffset="129370.806">14411 4692 0,'0'0'0,"18"-18"0,-18-17 0,17 0 15,-17 17-15,18-17 16,-18 17 0,0 36 15,0 35-15,0 17-16,0 1 0,0 17 15,0 106-15,0-70 16,0-19-16,0 19 0,0-18 15,18-18-15,-1 88 16,-17-105-16,18 70 16,-1-88-16,1 35 15,-18-53-15,35 1 16,-35-1-16,18-35 16,-18 18-16,-18-18 15,1 0 1</inkml:trace>
  <inkml:trace contextRef="#ctx0" brushRef="#br0" timeOffset="134118.7643">13106 4780 0,'-18'0'0,"18"-17"16,-18 17-1,18 17-15,-35 18 16,35 1-16,-17-1 16,17 18-16,0 53 15,0-53-15,0 0 16,17-18-16,1 0 16,17 0-16,0-35 0,71 18 15,-71-36-15</inkml:trace>
  <inkml:trace contextRef="#ctx0" brushRef="#br0" timeOffset="134530.3467">14005 4798 0,'18'17'32,"0"19"-17,17-19 1,-18 1-16,19 53 16,-19-19-16,1-16 0,0-1 15,-18 53-15,0-53 16,-18 1-16,0-19 0,1 19 15,-1-19-15,0 1 16</inkml:trace>
  <inkml:trace contextRef="#ctx0" brushRef="#br0" timeOffset="135025.0387">14834 5362 0,'0'0'16,"0"18"-16,18 0 15,0 17-15,70 53 16,-35-35-16,70 35 16,-70-53-16,0 1 0,0-19 15,0 19-15,-18-19 0,18 18 16,-35-35-16</inkml:trace>
  <inkml:trace contextRef="#ctx0" brushRef="#br0" timeOffset="135197.3677">15152 5362 0,'0'0'0,"-18"0"0,1 36 16,-1-19-16,0 18 15,-17 18-15,0 36 16,17-54-16,0 35 16,36-34-16,0-1 15,17-35-15</inkml:trace>
  <inkml:trace contextRef="#ctx0" brushRef="#br0" timeOffset="135704.5689">15363 4851 0,'0'17'47,"0"54"-31,0-36-16,18 0 15,0 54-15,-18-54 16,35 18 0,-17-36-16,-1 1 0,1 0 15</inkml:trace>
  <inkml:trace contextRef="#ctx0" brushRef="#br0" timeOffset="136121.3263">15593 4992 0,'17'17'0,"-17"19"16,18-19-16,-18 1 15,0 0-15,0-1 16,0 1-16,0 0 16,18-18-16,-1 0 31,-17-18-15,18 18-16,-18-18 0,0 1 15,18 17 1,-18-18-1,-18 18 1,18-18 15</inkml:trace>
  <inkml:trace contextRef="#ctx0" brushRef="#br0" timeOffset="136921.765">15822 4957 0,'0'17'47,"0"1"-32,0-1-15,0 19 0,0-19 16,18 1-16,-1 17 0,36-17 16,-35 0-16,17-18 15,-17 0-15,-1 0 16,-17-36 0,0 19-16,-17-19 15,-1 19-15,1-1 16,-1 0-16,0 18 15,1 0-15,-1 0 0,0 0 16</inkml:trace>
  <inkml:trace contextRef="#ctx0" brushRef="#br0" timeOffset="137206.8839">16087 5009 0,'0'0'0,"-18"0"16,36 18-1,-1 0 1,1-1-16,0-17 16,35 18-16,-36-18 15,1 0 1,-18-18-1,0 1-15,-18-1 0,1 0 16,-1 1 0,0-1-16,1 18 15</inkml:trace>
  <inkml:trace contextRef="#ctx0" brushRef="#br0" timeOffset="137955.6835">16387 4957 0,'0'-18'0,"0"36"15,0-1 1,17 1-1,-17 17-15,0-17 0,18 17 16,-18-17-16,17-1 16,1-17 15</inkml:trace>
  <inkml:trace contextRef="#ctx0" brushRef="#br0" timeOffset="138353.6295">16510 4763 0,'18'0'31,"-1"0"-31,1 17 0,17 1 16,18 52-1,-35-34-15,17-1 0,-17 18 16,17-18-16,-35 18 16,18-18-16,-18 36 15,-18-54-15,-17 36 16,17-35-16,-35 0 16</inkml:trace>
  <inkml:trace contextRef="#ctx0" brushRef="#br0" timeOffset="139151.6012">15487 4745 0,'0'-18'16,"18"1"-1,-18-1 1,-18 18 15,0 18-15,18-1-16,-17 1 0,-1 0 15,0 17-15,18-18 0,-17 19 16,17 34 0,0-34-16,0 34 15,17-35-15,19 54 16,-19-54-16,1-18 16,0 19-16,-1-19 0,1 19 15,-18-19-15,18 1 16,-1-18-16,18 0 15</inkml:trace>
  <inkml:trace contextRef="#ctx0" brushRef="#br0" timeOffset="139641.2161">17268 5662 0,'0'-18'16,"18"18"-1,0 0 1,-1-17-16,19-1 15</inkml:trace>
  <inkml:trace contextRef="#ctx0" brushRef="#br0" timeOffset="139791.1387">17727 5574 0,'18'18'16,"-1"-18"-16,1 0 15,35 0 1,-35 0-16</inkml:trace>
  <inkml:trace contextRef="#ctx0" brushRef="#br0" timeOffset="139968.9037">18080 5592 0,'0'0'0,"18"0"15,-1 0 1,-17-18-16,18 18 16,-18-18-1</inkml:trace>
  <inkml:trace contextRef="#ctx0" brushRef="#br0" timeOffset="140274.1124">18538 5433 0,'18'17'16,"0"1"-1,17 17-15,-17 1 0,70 52 16,-35-53-16,35 36 16,-35-36-16,-18-17 15,18 17-15,-53-18 16,18-17-16,-36 18 15,0-18-15</inkml:trace>
  <inkml:trace contextRef="#ctx0" brushRef="#br0" timeOffset="140853.6918">18927 5380 0,'0'0'15,"-36"53"-15,1 0 16,0 0-16,-1 0 0,19-1 16,-18 1-16,-36 53 15,53-71-15,1 36 16,17-53-16,17-18 16,19 0-16</inkml:trace>
  <inkml:trace contextRef="#ctx0" brushRef="#br0" timeOffset="141157.0447">19032 4886 0,'-17'18'16,"17"-1"0,-18 19-16,18-19 15,0 18-15,0 1 0,0-1 16,18 36-16,-1-54 16,19 18-16,-19-17 15,1 0-15,17-1 16,-17-17-16,-1 0 15,1-17-15</inkml:trace>
  <inkml:trace contextRef="#ctx0" brushRef="#br0" timeOffset="142299.3021">19226 4992 0,'0'0'0,"18"-18"0,0 18 15,35 0 1,-36 0-16,1 0 0,0 18 16,-1-1-16,-17 36 15,0-35-15,-17 35 16,17-35-16,-18-1 0,18 1 16,18-1 15,-1-17-31,1-17 15,-1 17-15,1 0 16,0 0-16,-1 0 16,1 0 46,-18-18-46,0 1 31,0-1-32,0 0 1,-18 18 0,36 0 15,-18-17-16,18 17-15,-36 0 79,18 17-79,0 1 31,0 17-31,0-17 15,0-1 1,18 1 0,-1 0-16,1-18 15,0 0 1,-1-18-16,1 0 16,-1 1-1,-17-1 1,0 1-16,0-1 15,-17 0-15,-1 1 16,1 17-16,17-18 31,17 18 16,1 0-16,17 0-31,-17 0 16,-1 0-16,1 0 0,35 0 16,-35 0-1,-1 18-15,1-18 16,-18 17-16,0 1 16,0 0-16,0-1 15,0 1 1,17-18-16,1 0 15,0 0 1,-1-18 0,-17 1-16,18 17 15,-18-18-15,0 0 16,-35 1-16,35-1 16,-36 0-16,19 1 15,-1-1-15,1 18 16,17 18 15,17-18-31,18 17 16</inkml:trace>
  <inkml:trace contextRef="#ctx0" brushRef="#br0" timeOffset="142577.7353">19985 5027 0,'0'0'0,"-18"0"16,18 18 0,0-1-1,0 1-15,18 0 0,0-1 16,17 1-16,-18 0 16,19-18-16,-19 0 15,1-18-15,-18 0 16,0-17-1,-18 35-15,1-18 16,-1 1-16,-17-1 16,0 18-16,17 0 15,0 0-15</inkml:trace>
  <inkml:trace contextRef="#ctx0" brushRef="#br0" timeOffset="142927.9949">20161 4886 0,'-17'-18'0,"34"36"0,-52-36 16,53 18-1,17 36 1,-17-19-16,17 19 0,18 16 16,-18-16-16,0 17 15,-17-36-15,-18 19 16,0-19-16,-18 1 15,-35 17 1,-17-17-16,52-18 0,1 0 16</inkml:trace>
  <inkml:trace contextRef="#ctx0" brushRef="#br0" timeOffset="143489.5102">20743 4674 0,'0'0'0,"0"18"15,0 53 1,0-19-16,18 19 0,0 70 15,-1-53-15,-17 89 16,0-89 0,18 53-16,0-88 15,-1 53-15,1-71 16,-1 18-16,-17-35 16,18-1-16,-18 1 15</inkml:trace>
  <inkml:trace contextRef="#ctx0" brushRef="#br0" timeOffset="144440.2126">21696 5433 0,'-18'0'0,"36"0"31,-1 0-15,36 0-1</inkml:trace>
  <inkml:trace contextRef="#ctx0" brushRef="#br0" timeOffset="144585.4764">22243 5486 0,'17'0'15,"1"-18"-15,0 18 0,17-18 16</inkml:trace>
  <inkml:trace contextRef="#ctx0" brushRef="#br0" timeOffset="144728.6237">22631 5486 0,'0'-18'15,"17"18"1,1 0 0,0-18-16</inkml:trace>
  <inkml:trace contextRef="#ctx0" brushRef="#br0" timeOffset="144824.829">22842 5486 0</inkml:trace>
  <inkml:trace contextRef="#ctx0" brushRef="#br0" timeOffset="145863.9678">25753 4745 0,'0'-18'0,"0"36"31,17 52-15,1-17-1,0 18-15,-1 17 0,1 106 16,-18-88-16,0 17 16,0-17-16,0-18 0,0 89 15,-18-107-15,36 19 16,-18-54-16,18 0 16,-1-35-16</inkml:trace>
  <inkml:trace contextRef="#ctx0" brushRef="#br0" timeOffset="164066.6387">5009 6368 0,'-17'0'16,"-1"0"15,1 0-16,17 17 1,-18 1 0,18 17-16,-18 0 15,18-17-15,0 0 16,0-1-16,18 1 0,-18 0 16,18-1-16,-1-17 15,1 18-15,-1-18 0,1 18 16,0-18-16,35 17 15,-36 1-15,54-18 16,-36 0-16,18 0 16,-18 18-16,54-18 15,-54 0-15,53 0 16,-35 0-16,53 17 16,-53-17-16,0-17 15,35 17-15,-35 0 16,0-18-16,0 18 15,-1 0-15,-16-18 0,87 18 16,-70-17-16,88-1 16,-70 18-16,70-35 15,-53 35-15,0-18 16,-17 0-16,17 18 0,71-17 16,-89 17-16,89 0 15,-71 0-15,89-18 16,-89 18-1,106-18-15,-18 18 16,-17 0 0,-106 0-16,17 0 15,1 0-15,53 18 16,-72-18-16,54 18 16,-70-18-16,-1 0 0,35 17 15,-34-17-15,34 0 16,-52 18-16,35 0 15,-36-18 1,1 0-16,0 0 0,-18 17 16,17-17-16,1 18 31,-18 0-15,0-1-16,0 1 0,0 0 15,0-1 1,0 18-16,0-17 15,0 17-15,0 1 16,0-19-16,0 19 16,0-19-16,-18-17 0,18 18 15,0-1 1,-17-17 0,17-17 15,-18-1-31,18 1 15,18 17 1,-18-36-16,17 1 16,-17 17-16,18-17 15,-18 17-15,0 1 16,18-1-16,-1 1 31,1 17-31,0 0 16,-1-18-16,1 0 15,-1 18-15,1 0 0,0-17 16,-1 17-16,19-18 16,-19 18-1,1 0-15,17 0 16,-17 0-16,35 0 16,-36 0-16,19 0 15,-1 0-15,18 0 16,-36 0-16,54 0 15,-53 0-15,52 0 16,-34 0-16,16 0 16,-34 18-16,35-18 15,-18 17-15,18 1 16,-18-18-16,18 0 16,0 0-16,18 18 15,-36-18 1,0 0-16,1 0 0,17 0 15,35 17-15,-35-17 16,53 18-16,-54-18 16,1 0-16,0 0 0,53 0 15,-53 17 1,35-17-16,-35 0 16,35 18-16,-52-18 15,69 18 1,-52-18-16,0 17 0,71-17 15,-54 0-15,1 0 16,70-17-16,-70 17 16,-1-18-16,89 18 15,-106 0-15,88 0 16,-71 0-16,1 0 0,-18 0 16,70 0-1,-52 0-15,52 0 16,-70 0-16,71 0 15,-54 0-15,-17 0 0,0 0 16,71-18 0,-71 18-16,-1-17 0,54-1 15,-70 18-15,-19-17 16,19-1-16,-36 0 16,0 1-16,0-1 0,0 0 15,0 1-15,17 17 16,1-36-1,17 1-15,-17 17 16,-18 1-16,17-1 16,-52 1-1,0-1-15</inkml:trace>
  <inkml:trace contextRef="#ctx0" brushRef="#br0" timeOffset="165117.0681">8467 7497 0,'-18'0'16,"36"0"15,-1 17-31,1 18 16,35 18-16,-18-17 15,-17 17-15,52 35 16,-17-53-16,18 53 15,-18-52-15,35 16 16,-53-34-16,18 0 16,-18-1-16,-17-17 15,0 0 1,-36 0 15,0-17-31</inkml:trace>
  <inkml:trace contextRef="#ctx0" brushRef="#br0" timeOffset="165400.9552">8978 7426 0,'-17'0'16,"-1"18"-16,-35 52 15,18-35-15,-36 107 16,18-54 0,-17 53-16,34-71 15,-16 19-15,34-54 16,18 18-16,0-36 15,0 1-15</inkml:trace>
  <inkml:trace contextRef="#ctx0" brushRef="#br0" timeOffset="168037.0354">9560 7091 0,'0'0'0,"0"-18"15,0 1-15,0-1 16,0 0 0,0 1-1,-17 17-15,-1-18 16,18 0-16,-18 18 16,1 0-16,-19 18 15,19-18-15,-18 18 16,17-1-16,0-17 15,1 36-15,17-19 16,-18 1 0,18-1-16,-18 1 15,18 0-15,0-1 16,0 1 0,0 0-1,-17-18-15,-1 17 16,36-17 46,-1 0-62,-17-17 16,18 17-16,0 0 16,-1 0-16,-17 17 31,0 1-16,0 0 17,0-1-1,-17-17-15,17 18-16,-18-18 15,18 18 1,18-36 124,-36 18-61,18 18-48,0-36 31,18 18-15,-18-18-31,17 18-1,1 0 1,-18 18 31,0 0-16,18-1-31,-18 1 16,0-1 15,0 1-15,-18 0-1,18-1-15,0 1 32,0 0-17,0-1 16,18 1-31,-18 0 16,17-18 0,1 17-1,-1 1 1,1-18 0,0 0-1,-1 0-15,1 0 16</inkml:trace>
  <inkml:trace contextRef="#ctx0" brushRef="#br0" timeOffset="168631.1779">9737 7161 0,'0'-17'16,"0"34"15,0 1-15,0 0-16,0 17 15,17 18-15,-17-35 16,0 34 0,0-34-16,0 17 15,0-17-15,0 0 16,18-18-16,0-18 47</inkml:trace>
  <inkml:trace contextRef="#ctx0" brushRef="#br0" timeOffset="169459.9918">9895 7003 0,'18'0'16,"0"0"-1,-1 0 1,1 0-16,0 0 0,-1 0 0,1 0 15,0 0 1,-1 17-16,1 1 16,-18 0-16,0-1 15,17 1-15,-17-1 16,-17-17 0,17 18-16,0 0 15,0-1 1,0 1-16,0 0 15,0-1 1,0 1 0,0 0-1,0-1 17,0 1-17,0 0 1,0-1-16,0 1 0,17-1 15,-17 1-15,18 0 16,17-1-16,-35 1 16,36-18-16,-36 18 15,17-1-15,1-17 16,-18 18 0,18 0-16,-18-1 15,-18-17 1,18 18-16,-18-18 15,1 0-15,-19 17 16,19-17-16,-1 0 16,0 0-16,1 18 15,-1-18 1,18 18-16</inkml:trace>
  <inkml:trace contextRef="#ctx0" brushRef="#br0" timeOffset="171157.0183">14746 6491 0,'0'18'47,"0"-1"-31,0 1-16,0 17 15,0-17-15,0 35 16,0-35 0,18-1-16,-18 1 0,17 17 15,1-17-15,17 17 16,1-17-16,17-1 16,-1 1-16,37 0 15,-36-18 1,70 0-16,-35 0 15,71 0-15,-71 0 16,124-18-16,-89 0 16,107-17-16,-125 17 15,19 1-15,-18-1 16,0 0-16,70 1 16,-88-1-16,89 1 15,-107 17-15,89-18 16,-89 18-16,1-18 15,0 18-15,-1 0 0,54 0 16,-72 0-16,72 0 16,-71 0-16,35 36 15,-53-36-15,36 35 16,-36-18-16,36 19 16,-36-19-16,18 19 15,-53-19 1,35 1-16,-35 0 15,0-36 17,0 0-17,0-17 1,18 17-16,-1 1 16,1-1-16,17 0 15,-17 18-15,53 0 16,-54 0-16,54 0 15,-18 0-15,53 0 16,-54 0-16,90 0 16,-72 0-16,71 0 15,-53 0-15,1 18 16,-1-18-16,0 0 0,106 18 16,-88-18-16,88 17 15,-124-17-15,54 18 16,-71-18-1,53-18-15,-71 18 16,88-17-16,-70-1 16,53 0-16,-53 1 15,18-18-15,-54 17 16,19-35 0,-36 18-16,-18-36 15,0 36-15,-17-18 16,17 35-16,-35-17 15,36 35-15,-18-18 16</inkml:trace>
  <inkml:trace contextRef="#ctx0" brushRef="#br0" timeOffset="171824.28">17127 7461 0,'0'0'0,"-17"-17"0,17-1 0,-18 18 32,36 0-17,17 53-15,-17 0 16,70 53-16,-35-53 16,53 70-1,-71-70-15,18 0 0,70 70 16,-70-52-1,-18-36 1,-17-17-16,-18-1 16,0 1-16,-18-36 15</inkml:trace>
  <inkml:trace contextRef="#ctx0" brushRef="#br0" timeOffset="172062.6232">17674 7426 0,'-35'-18'16,"0"36"-16,-36 70 16,36-35-16,0 18 15,-54 105-15,54-88 16,-36 53-16,54-88 15,-36 35-15,53-70 16,-18 35 0,36-53-1</inkml:trace>
  <inkml:trace contextRef="#ctx0" brushRef="#br0" timeOffset="173476.2927">18221 7108 0,'0'-17'15,"-18"-1"1,18 1 0,-17 17-16,-1 0 15,0-18-15,1 18 16,-1 0-16,1 0 16,-19 18-16,19-18 15,-19 35-15,19-18 16,17 1-1,0 0 1,0-1-16,17 1 16,-17 0-16,18 17 15,-18-17-15,18-1 16,-18 1-16,0 0 16,0-1-16,-18-17 15,18 18 1,-18-18-16,1 17 15,-1-17 1,0 0-16,1 0 16,-1 0-16,0 0 15,36 0 32,-18-17 16,35 17-48,-17 0 1,0 0-16,-1 0 16,1 0-1,0 0 16,-1 17-15,-17 1 0,0 0-1,-17-1 1,17 1 0,-18 0-16,18-1 15,0 1 1,0 0-16,0-1 15,0 1 1,0-1-16,0 1 0,0 0 16,0-1-1,0 1 1,0 0 0,18-18-1,-1 17 1,1-17-1,0 0-15,-1 0 16,1 0-16,-1 0 31,-17-17 1</inkml:trace>
  <inkml:trace contextRef="#ctx0" brushRef="#br0" timeOffset="174165.4408">18292 7197 0,'0'-18'31,"17"18"-15,1 0-16,-1 0 0,1 0 16,0 0-16,17 0 15,-17 0-15,-1 35 16,-17-17-16,0 17 16,0-17-16,0 0 15,-17 17-15,-1-18 16,0 1-16,1-18 0,-1 18 15,-17-1 1,17-17-16,18 18 16,18-18-1,-1 18 1,1-18-16,0 0 0,-1 17 0,1-17 16,17 0-16,-17 0 15,0 0-15,-1 0 16,-17 18-1,18-18-15</inkml:trace>
  <inkml:trace contextRef="#ctx0" brushRef="#br0" timeOffset="175877.2877">18627 7073 0,'0'-17'15,"17"17"1,1-18-1,0 18-15,-1 0 16,1 0-16,17 18 16,-17-18-16,-1 17 15,-17 1-15,18-1 16,0-17-16,-18 18 31,0 0 0,0-1-15,17-17 0,-17 18-1,-17-18 1,-1 0 15,0 0 0,36 0 79,0 0-79,-1 0 0,1 0-15,-18 18 46,0-1-46,0 1 0,0 0 15,-18-18-15,18 17-1,-17-17 1,17 18-1,0 0 32,-18-18-31,18 17 15,18-17-15,-18 18-1,17-18 1,1 0 0,0 0-1,-1 0 1,1 0-16,0 0 16,-1 0-1,-17-18 63,-17 18-15,-1 0-48,0 0 1,1 0-16,-1 0 16,0 18-16,1-18 15,-1 17-15,0 1 16,1-18 0,17 18-16,-18-1 15,18 1 1,0 0-16,0-1 15,0 1-15,18 0 16,-18-1 0,17 1-16,-17-1 15,18 1 1,0 0-16,-18-1 16,17-17-16,-17 18 15,0 0 1,0-1 15,-17-17-15,-1 18-16,0-18 15,1 0 1,-1 0-16,-17-18 16,17 18-16,-35 18 15,36-18-15,-1 18 16</inkml:trace>
  <inkml:trace contextRef="#ctx0" brushRef="#br0" timeOffset="187312.0931">11677 14958 0,'18'0'110,"17"-18"-95,-17 18-15,70 0 16,-53 0-16,88-17 16,-52 17-16,88 0 15,-71 0-15,141 17 16,-105-17-16,158 0 16,-123-17-16,-1 17 15,19-18-15,-18 0 16,158 1-16,-176-1 15,89 0-15,-125 18 16,19 0-16,-107 18 16,1-18-16,-18 18 15</inkml:trace>
  <inkml:trace contextRef="#ctx0" brushRef="#br0" timeOffset="190264.2835">15928 16263 0,'0'-18'15,"18"18"1,34-17 0,1-1-16,0 1 15,18 17-15,17-18 0,18 18 16,0 0-16,0-18 16,-1 18-16,89 0 15,-105-17-15,-19 17 16,1 0-16,17 0 15</inkml:trace>
  <inkml:trace contextRef="#ctx0" brushRef="#br0" timeOffset="192639.3457">5239 15628 0,'0'18'0,"0"-36"0,17 36 15,36-36-15,-17 0 16,34-17-16,-17 0 15,-18 17-15,1 1 0,-19-1 16,1 0-16,-36 18 31,-17 18-31,-53 53 16,53-36-16,-18 0 0,-18 53 16,53-52-1,1-1-15,17 35 16,17-52-16,36 17 15,-17-35-15,17 18 16,-1-18-16,-16 0 0,52 18 16,-70-1-16,17 1 15,-35-1-15,-53 1 16,35 0 0,-52 17-16,52-17 15,-35-1-15,36 1 16,-1 0-16</inkml:trace>
  <inkml:trace contextRef="#ctx0" brushRef="#br0" timeOffset="192795.6006">5874 16087 0,'0'53'16,"0"-106"-16,-18 123 0,-17-17 15,35-35-15,-18 17 16</inkml:trace>
  <inkml:trace contextRef="#ctx0" brushRef="#br0" timeOffset="193402.0906">6191 15857 0,'-35'53'16,"70"-106"-16,-88 142 0,53-54 15,0 18-15,18-36 16,17 1-16,1 0 16,16-36-1,-34 18-15,0-18 0,-1 18 16,-17-17-16,0-1 15,-17 0-15,-36-17 16,35 18-16,-35-1 16,36 0-16,-1 18 15,0 0-15,18-17 16,36 17-16,-19-18 16,36 18-16,35-35 15,1 17 1,-54 18-16,35-18 15,-52 18-15,0 0 0,-1 18 16,1-18-16,-18 18 16,-18 17-16,1-17 15,-1 35-15,18-18 16,0 18-16,18-18 16,17 18-1,0-53-15,36 18 16,-36-36-16,18 0 15,-35 1-15,17-19 16,-35 19-16,0-36 16,-18 35-16,1-17 15,-1 0-15,-17 17 0,-18-35 16,18 18-16,-18 0 16,35 35-16,-17-18 15,52 36 1,1-18-1,0 17-15,17-17 0</inkml:trace>
  <inkml:trace contextRef="#ctx0" brushRef="#br0" timeOffset="193702.1333">7091 15804 0,'0'0'0,"-18"18"16,18 17-16,0 18 16,0-17-16,18 16 15,17-16 1,-17-19-16,52-17 16,-34 0-16,34-17 15,-35-19-15,1-34 16,-19 35-16,-17-1 15,-17-52-15,-19 53 16,-52-36-16,35 54 16,-70 17-16,70 17 15,-71 36-15</inkml:trace>
  <inkml:trace contextRef="#ctx0" brushRef="#br0" timeOffset="197844.1118">22437 7285 0,'17'0'15,"1"0"17</inkml:trace>
  <inkml:trace contextRef="#ctx0" brushRef="#br0" timeOffset="198090.1889">23195 7408 0,'0'0'0,"35"-17"16,-17 17-16,0-18 0</inkml:trace>
  <inkml:trace contextRef="#ctx0" brushRef="#br0" timeOffset="198228.1298">23618 7479 0,'0'-18'16,"0"36"-16,18-53 0,17 17 16,1 0-16</inkml:trace>
  <inkml:trace contextRef="#ctx0" brushRef="#br0" timeOffset="198350.7882">24024 7461 0,'18'-17'16,"-1"-1"0,-17 0-16</inkml:trace>
  <inkml:trace contextRef="#ctx0" brushRef="#br0" timeOffset="199824.0413">26035 6509 0,'0'0'0,"-18"-18"16,1 18-1,-1 18 1,18-1-16,0 1 16,18 35-16,17 0 15,-17-35-15,35 17 16,-36-18-16,18 1 16,1-18-16,-1 0 0,36 0 15,-18 0 1,-1 0-16,37 0 15,34 0 1,-70 0-16,18-18 0,-1 18 0,71 0 16,-70 0-16,70-17 15,-88 17 1,70 0-16,-70 0 16,35 0-16,-35 17 15,53-17-15,-71 0 16,54 0-1,-36-17-15,-36 17 0,18 0 16,1 17-16,-19-17 16,19 18-16,-19 0 15,1-1 1,-18 1-16,18-18 16,-18 18-1,0-1 1,17-17-1,-17-17 17,0-1-17,0 0 1,0 1 0,0-1-1,18 0 1,-1 18-1,1-17-15,17 17 16,-35-18-16,36 18 16,-19-17-16,19 17 15,-19 0-15,19 0 16,-19 0-16,1 0 16,17 0-16,-17 0 0,-1 0 15,54 0-15,-36 0 16,0 0-16,1 0 0,34 0 15,-34 0-15,-1 0 16,0 17-16,0-17 0,54 18 16,-36-18-1,70 0-15,-70 0 16,53 0-16,-53 0 16,35 17-1,-35-17-15,0 0 0,0 0 0,52 18 16,-34-18-1,52 0-15,-52 0 16,52 0-16,-52 0 16,35 0-16,-53 0 15,70 0-15,-70 0 16,53 0 0,-71-18-16,18 18 0,35-17 15,-52-1-15,-19 1 16,36-19-16,-35 19 15,-18-19-15,0 1 16,-35 0 0,17-1-16,0 36 0,-17-35 15,17 35-15</inkml:trace>
  <inkml:trace contextRef="#ctx0" brushRef="#br0" timeOffset="200576.0683">27411 7426 0,'0'-18'15,"-18"18"-15,36 0 47,-1 36-31,-17-1-16,53 18 15,-17 0-15,34 35 16,-17-53-16,53 71 16,-53-71-16,70 54 15,-70-54-15,35 18 16,-52-36-16,-1 1 15,-35 0-15,0-36 32,-35 0-17,-1 1-15,19-1 16</inkml:trace>
  <inkml:trace contextRef="#ctx0" brushRef="#br0" timeOffset="200869.7705">28028 7320 0,'0'0'15,"0"-17"-15,-17 34 16,-1 18-1,-35 54 1,35-36-16,-35 17 0,-35 106 16,35-87-16,0-1 15,18-35-15,-18 53 16,36-71-16,17 0 16,0-17-16,17 17 0,1-35 15,0-18-15</inkml:trace>
  <inkml:trace contextRef="#ctx0" brushRef="#br0" timeOffset="202244.4111">28522 7073 0,'0'-17'16,"0"-1"-1,-18 18 1,18-18-16,-17 18 15,-1 0-15,18-17 16,-35 17-16,17 17 16,1-17-16,-1 18 15,-17 0-15,17-18 16,18 35 0,0-18-16,0 19 15,0-19-15,0 19 16,18-19-16,-18 1 15,-18 17 1,18-17-16,-18 0 0,1-18 16,-18 17-1,17-17 1,18-17 0,18-1-1,-1 18 1,1 0-1,-1 0 1,1 18 0,0-18-1,-18 17 1,0 1 0,-18-18-16,0 35 15,18-17 1,-17-1-16,17 1 15,0 0-15,17-1 16,-17 1 0,18-18-16,17 35 15,-17-35-15,0 0 16,-1 0-16,1 18 16</inkml:trace>
  <inkml:trace contextRef="#ctx0" brushRef="#br0" timeOffset="202805.6541">28663 7161 0,'18'0'32,"17"-17"-17,-17 17-15,17 0 16,-17 0-16,-1 0 0,1 0 15,-18-18 1,-18 18 0</inkml:trace>
  <inkml:trace contextRef="#ctx0" brushRef="#br0" timeOffset="203105.9469">28663 7126 0,'0'18'15,"-17"17"1,17 0 0,0 1-16,0-19 15,0 1-15,35 0 16,-18-1-16,1 1 16,0-18-16,-1 17 0,1 19 15,0-19 1,-18 1-16,0 0 15,-18-18-15,0 17 16,-35-17 0,36 0-16,-18 0 15,-1-17-15,19 17 0,17-18 16,-18 18-16,18-18 16,18 18-16</inkml:trace>
  <inkml:trace contextRef="#ctx0" brushRef="#br0" timeOffset="203518.1226">29034 7267 0,'-18'0'16,"0"0"-16,1 0 15,-1 18 1,18 0-16,0 17 16,0-18-16,18 1 15,-1 0-15,36-1 16,-35 1-16,17-18 15,0 0-15,1 0 0,-19 0 0,36-18 16,-35 18 0,0-35-16,-18 17 15,-36-17-15,19 0 16,-36 17-16,35 1 16,-17 17-16,0-18 15,17 18 1,18 18-16</inkml:trace>
  <inkml:trace contextRef="#ctx0" brushRef="#br0" timeOffset="204088.9464">29386 7285 0,'0'-18'16,"18"1"0,-36 17 15,18 17-16,-17 1-15,17 17 16,0-17 0,0 35-16,17-36 15,19 1-15,-19 0 16,36-18 0,0-18-16,-35 18 0,17-35 15,-35 17-15,18-35 16,-36 36-1,-17-36-15,17 35 16,-35 0-16,36 1 16,-1 17-16,-17 0 15,35 35 1</inkml:trace>
  <inkml:trace contextRef="#ctx0" brushRef="#br0" timeOffset="204496.4643">29757 7250 0,'0'0'0,"-18"0"32,1 17-17,-1 19 1,18-19-16,0 1 16,0-1-16,18 1 0,-18 17 15,17-17-15,18 0 16,-17-18-16,17 0 15,-17 0-15,0 0 0,17-36 16,-35 19-16,0-19 16,0 1-16,-35 0 15,17 17-15,-17-17 16,17 35-16,-17 0 16</inkml:trace>
  <inkml:trace contextRef="#ctx0" brushRef="#br0" timeOffset="205096.8372">30021 7091 0,'18'0'31,"0"0"-16,-1 0-15,1 0 0,0 0 16,17 17 0,-17-17-16,-18 18 15,17-18-15,-17 18 16,-17-1-16,-1 1 16,-17 0-16,-1 17 15,36-17-15,-17-1 16,17 1-16,0 0 0,17 17 15,1-18-15,17 19 16,-17-36-16,35 35 16,-36-35-16,1 18 15,-36-1 17,1 1-32,-1 0 15,1-1-15,-1-17 0,18 18 16,0-1-16,18-17 31,-36 0 0,-17 0-31,-1 0 16,-17 18-16,18-18 16</inkml:trace>
  <inkml:trace contextRef="#ctx0" brushRef="#br0" timeOffset="205937.4865">28910 7532 0,'0'17'78,"-17"1"-62,-1 0-16,0 17 16,1-17-16</inkml:trace>
  <inkml:trace contextRef="#ctx0" brushRef="#br0" timeOffset="208339.3346">13935 9560 0,'0'18'16,"0"35"-1,0 0-15,17 88 16,1-53-16,-18 124 15,-18-89-15,18-17 16,-17 18-16,34 52 16,1-53-1,0-70-15,-1 0 0,1 0 16,-18-18-16</inkml:trace>
  <inkml:trace contextRef="#ctx0" brushRef="#br0" timeOffset="210163.1968">12859 10054 0,'0'-17'0,"-18"-1"16,0 36-1,18 52 1,0-35-16,36 54 16,-19-72-16,1 18 15,35 1-15,-35-36 16,35 0-16,-18-18 16,-18-17-1,1 17-15,-18-17 16,0 17-16,-18 18 15,18 18-15,0 17 16,0 0-16,0 1 0,0 52 16,18-53-16,-18 36 15,0-36 1,0-17-16,-18 17 16,1-17-16,-1-18 0,-35 0 15,18 0-15,0-18 16,17 0-16,-17 1 0,-18-36 15,18 18 1,35-1-16</inkml:trace>
  <inkml:trace contextRef="#ctx0" brushRef="#br0" timeOffset="210450.4209">12894 9507 0,'0'0'16,"0"18"0,0 17-16,0-17 15,0 17-15,0 53 16,0-52-16,0-1 0,18 0 15,-1 1-15,-17-1 16,36 0-16,-19-17 16,19-18-16,-19 0 15,1-36-15</inkml:trace>
  <inkml:trace contextRef="#ctx0" brushRef="#br0" timeOffset="210618.8851">13035 9631 0,'0'0'16,"18"35"-16,-1 18 15,-17-18-15,18 18 16,0-35-16,-1 17 16,1-17-16,-18-1 0,18-17 15,-1 0-15</inkml:trace>
  <inkml:trace contextRef="#ctx0" brushRef="#br0" timeOffset="211146.1">13212 9772 0,'-18'18'15,"36"-36"-15,-36 53 0,36-35 16,-18 18-16,17-18 15,1 0-15,-1-18 16,1 18 0,-36-17-1,18-1-15,-17 18 16,17-18 0,-18 18-16,36 0 31,-18 18 31,0 0-46,0-1 0,17 1-1,-17 0-15,0-1 0,0 1 16,18-1-16,0 1 15,-1 0-15,1-18 16,0 0-16,-1-18 16,-17 0-16,18 1 15,-18-1-15,0-17 16,-18 17-16,-17-17 16,35 17-16,-35 1 15,17 17-15,0 0 16,18 17-1</inkml:trace>
  <inkml:trace contextRef="#ctx0" brushRef="#br0" timeOffset="211440.7747">13441 9772 0,'0'0'15,"-18"0"-15,18 18 16,18-1 0,-18 1-16,17 0 15,1-18-15,0 17 16,-1-17 0,-17-17-1,-17-1 1,17 0-16,0 1 15,-18-1-15,18 0 16,-18 18 0,1 0-16</inkml:trace>
  <inkml:trace contextRef="#ctx0" brushRef="#br0" timeOffset="211847.033">13582 9790 0,'0'-18'16,"0"36"31,0-1-47,0 1 15,0 0-15,0-1 0,18 1 16,-1-18-1,1 0-15,0 0 16,-18-18 0,0 1-16,0-1 15,0 0-15,-18 18 16,0-17-16,1-1 16</inkml:trace>
  <inkml:trace contextRef="#ctx0" brushRef="#br0" timeOffset="212065.131">13635 9578 0,'35'18'0,"-17"-18"15,35 52-15,-18-16 16,-17-1-16,-1 0 15,1 36-15,-18 17 16,-18-53-16,-35 18 16,18-17-16,17-19 15</inkml:trace>
  <inkml:trace contextRef="#ctx0" brushRef="#br0" timeOffset="214272.4331">5203 11183 0,'0'18'31,"0"-1"-15,0 1-16,0 0 16,0 17-16,0-17 15,0 17-15,18 18 16,-18-18-16,35 18 15,-17-35-15,17 17 16,1-18-16,34 1 16,-35-18-16,54 0 15,-36 0-15,52-18 16,-52 18-16,0 0 16,0 0-16,0 0 15,53 0-15,-36 0 16,89 0-16,-71 0 15,1-17-15,-1 17 0,18-18 16,123-17-16,-106 35 16,124-35-1,-123 17-15,123 0 16,-124 1-16,142-1 16,-142 0-16,124 1 15,-123-1-15,-18 18 16,-1 0-16,1 0 0,88 0 15,-106 0-15,-17 0 16,17 0-16,-17 18 0,52-1 16,-52 1-16,35 17 15,-71-35-15,53 36 16,-53-19-16,18 19 16,-17-19-1,-19 18-15,1-17 16,-18 35-16,0-18 15,0 1-15,0-1 16,-18 18 0,18-36-16,0 1 15,-17 0-15,17-1 16,0-34 0,0-1-1,0 0-15,0-17 16,0 0-16,0 17 15,0 1-15,0-19 0,17 1 16,-17 17-16,18-35 16,-1 36-16,1-18 15,0 17-15,17-17 16,-35 17 0,35 18-16,-17-18 15,17 18 1,-17 0-16,35 0 15,-18 0-15,18 0 16,-18 0-16,0 0 16,36 0-16,-36 0 15,71 0-15,-35 0 16,35-17-16,-36 17 16,-17 0-16,88-18 15,-70 18-15,87-18 16,-87 18-16,88-17 15,-89 17-15,18 0 16,-17 0-16,17 0 0,71 0 16,-88-18-16,87 18 15,-87 0-15,70 18 16,-70-18 0,70 17-16,-88-17 15,88 18-15,-71-18 16,71 0-16,-88 0 15,71-18 1,-71 1-16,0 17 0,-18-18 16,35-17-16,-52 17 15,17-35-15,-17 36 16,-18-36-16,0 35 16,-35-17-16,-1 17 15,19 18-15,-1 0 0,0 0 16,1 0-1</inkml:trace>
  <inkml:trace contextRef="#ctx0" brushRef="#br0" timeOffset="215147.5923">9296 12188 0,'17'0'31,"1"0"-16,0 0-15,17 36 16,0-19-16,36 36 16,-36-35-16,36 35 15,-36-35-15,35 17 16,-34-18 0,17 19-16,-36-19 15,1 19-15,0-36 16,-18 17-16,17-17 15</inkml:trace>
  <inkml:trace contextRef="#ctx0" brushRef="#br0" timeOffset="215440.1786">10089 12259 0,'0'0'0,"-17"18"15,-18-18 1,17 17-16,-35 36 16,35-35-16,-35 70 15,36-53 1,17 54-16,0-54 16,0 18-16,0-18 0,17 0 15,1 18-15,-18-18 16,18 18-1,-1-35-15,-17 0 0,18-1 16,-18 1-16,18 17 16,-1-35-16</inkml:trace>
  <inkml:trace contextRef="#ctx0" brushRef="#br0" timeOffset="216263.0595">10513 11942 0,'17'-18'16,"-17"0"-16,18 18 16,-18-17-16,0-1 15,-18 0-15,1 1 16,-18 17-1,17 0-15,-17 17 16,17-17-16,-17 18 16,17 0-16,0-1 15,1 1-15,17 0 16,17-1-16,1 18 16,0-17-16,35 17 15,-36-17-15,1 35 16,0-35-16,-18 17 15,0-18-15,-18-17 32,0 0-17,18-17 1,0-1-16,0 1 16,18 17-16,0 0 15,-18 17-15,0 1 16,0-1-16,-18 19 15,0-1 1,18-17-16,0-1 16,0 1-16,18 0 15,0-18-15,17 17 16,-18-17 0,1 0-16,0 0 15,-1 18-15,1-18 0,0 0 16,-1-18-16</inkml:trace>
  <inkml:trace contextRef="#ctx0" brushRef="#br0" timeOffset="216608.0606">10760 11942 0,'0'35'16,"0"-18"-1,17 19-15,-17-1 16,0-17-16,0 17 16,18 18-16,-18-18 15,18 0-15,-18-17 16,17-18-16,-17 18 16,18-36-1</inkml:trace>
  <inkml:trace contextRef="#ctx0" brushRef="#br0" timeOffset="217269.9646">10971 11800 0,'18'0'16,"0"0"-1,-1 0 1,1 18 0,0-18-16,-18 18 15,0-1-15,-18 1 16,0 0-1,1-1-15,-19 1 16,36 0 0,0 17-16,0 0 15,36 0-15,-19-17 16,19 17-16,-1-17 16,0 17-16,0-35 15,1 35 1,-19-17-1,-17 0 1,0-1-16,0 1 16,0 0-16,0-1 47,-17-17-47,-1 0 15,0 0-15,-17 18 16,35 0-16,-35-18 15</inkml:trace>
  <inkml:trace contextRef="#ctx0" brushRef="#br0" timeOffset="219126.9371">14587 10160 0,'18'0'0,"-18"18"62,0 35-46,0-18-16,18 53 16,-1-35-16,36 35 15,-18-53-15,36 18 16,-36-35-16,54 0 16,-54-36-16,0 0 15,0 1-15,18-36 16,-35 18-16,0-36 15,-18 53-15,-18-35 16,-17 0 0,35 36-16,-36 17 15,19 0-15,17 35 16,17 0-16,19 71 16,-1-53-16,-17 0 15,52 71-15,-52-72 16,35 54-1,-36-53-15,-17 18 16,0-36-16,-35 0 16,17-17-16,1 0 0,-19-18 15,-34 0-15,35-18 16,-36-17 0,53 17-16,-34-17 15,34 17-15,0-17 16</inkml:trace>
  <inkml:trace contextRef="#ctx0" brushRef="#br0" timeOffset="219706.2623">15240 9613 0,'-18'0'16,"36"0"-16,-36 18 0,-17 35 15,17-36-15,1 72 16,17-54-16,17 53 15,-17-35-15,53 18 16,-35-36-16,53 18 16,-54-36-16,36 1 15,-35-18-15,-1 0 16</inkml:trace>
  <inkml:trace contextRef="#ctx0" brushRef="#br0" timeOffset="219889.5964">15416 9772 0,'18'71'0,"-36"-142"16,54 177-16,-19-53 16,-17-18-16,36 18 15,-36-35-15,17 34 16,-17-34-16</inkml:trace>
  <inkml:trace contextRef="#ctx0" brushRef="#br0" timeOffset="220478.5114">15628 9895 0,'0'36'15,"0"-72"-15,0 89 0,18-17 16,-1-19-16,36 1 16,-35-18-16,17 18 15,0-18 1,-17 0-16,0 0 16,-18-18-16,0 0 15,-18-17 1,0 17-16,1-17 15,17 17-15,0-17 16,-18 18 0,36 17-1,-1 0-15,1 0 16,17 0 0,1 17-16,-19-17 15,1 0-15,0 0 0,-1 0 16,1-17-16,-18 34 15,0 1 1,-18 17 0,18 0-16,0 1 15,0-19-15,18 36 16,17-35-16,18-1 16,-35-17-16,35-17 15,-36 17-15,19-35 16,-36 17-16,0-35 15,-53 18 1,35 17-16,0 18 16,1-18-16,-36 1 15,35 17-15,0 0 16,18 17-16,36-17 16</inkml:trace>
  <inkml:trace contextRef="#ctx0" brushRef="#br0" timeOffset="220684.8352">16316 9807 0,'0'18'16,"0"17"-16,18-17 15,-1 52-15,-17-52 16,18 17-16,0 1 15,-1-1-15,1-18 16,-18 1-16,17-18 16</inkml:trace>
  <inkml:trace contextRef="#ctx0" brushRef="#br0" timeOffset="220901.4445">16439 9596 0,'53'52'15,"-106"-104"-15,142 122 0,-36-35 0,17 18 16,-35-17-16,18 34 16,-35-35-16,-18 1 15,-18 52 1,1-53-16,-36 36 15,17-54-15,1 1 16</inkml:trace>
  <inkml:trace contextRef="#ctx0" brushRef="#br0" timeOffset="221195.9597">17674 10407 0,'35'-18'16,"1"1"-16,-19 17 15,1 0-15,0 0 0</inkml:trace>
  <inkml:trace contextRef="#ctx0" brushRef="#br0" timeOffset="221335.9389">18045 10389 0,'17'0'16,"1"-17"-16,17-1 15,-17 18-15,-1-18 16,19 18-16</inkml:trace>
  <inkml:trace contextRef="#ctx0" brushRef="#br0" timeOffset="221457.7279">18327 10354 0,'0'-18'16,"17"18"-1,1 0-15,0 0 16</inkml:trace>
  <inkml:trace contextRef="#ctx0" brushRef="#br0" timeOffset="222180.7658">18821 10266 0,'17'-18'0,"-34"36"0,52-36 16,-17 18-16,-1 0 15,-17 18 1,0-1-1,-17 1-15,-1 0 16,0-1 0,1-17-1,34-17 17,1 17-17,-18-18-15,18 18 16,-18-18 15,-18 18 47,18 36-62,0-19-16,0 54 15,18-36-15,-1 36 16,1-54-16,17 19 16,0-19-16,-17-17 15,0 0-15,17 0 0,0-17 16,18-54 0,-35 36-16,-1 0 0,1-1 15,-18 1-15,0 0 0,0 17 16,0 0-16,0 36 15,18 53 1,-1-18 0,1 0-16,0-1 0,-1 1 15,1 18-15,0 35 16,-18-71-16,0 0 16,0 1-16,-18-1 0,18-18 0,-53 1 15,18-18-15,-36-18 16,36 1-1,-18-1-15,-18-35 16,36 18-16,0-36 16,17 36-16</inkml:trace>
  <inkml:trace contextRef="#ctx0" brushRef="#br0" timeOffset="222413.8551">19368 9648 0,'0'0'16,"-18"36"-16,18-1 0,-18 53 16,36-35-16,17 53 15,-17-53-15,52 0 16,-52-18-16,53-17 15,-54-18-15,18 0 16</inkml:trace>
  <inkml:trace contextRef="#ctx0" brushRef="#br0" timeOffset="223160.0308">19667 9807 0,'0'0'0,"18"0"15,0 18-15,-1 0 16,1 17 0,-18-18-16,0 19 15,0-19-15,0 19 16,0-19 0,0 19-16,18-19 15,-1-17 1,-17 18-16,35-18 15,-17 0-15,0-18 16,-1 18 0,-34 0 15,-1 0-15,36 0-1,-1 18 1,1-18-1,0-18 17,-18 1-17,0-1 1,0 0-16,0 1 16,0-1-1,0 0 1,17 18-16,1-17 15,0 17-15,-1 0 16,1 0-16,0 0 16,-1 0-16,1 17 15,-1-17-15,1 0 16,0 18 0,-1 0-1,1-1-15,0 19 16,-18-19-16,17-17 15,1 18-15,0-18 0,-1 0 16,1 0 0,-18-18-16,0-17 15,0 17-15,-18-17 16,1 17-16,-1 1 16,0-1-16,1 18 0,-19 0 0,19-18 15,-1 18 1,18 18-16,18 0 15,-1-18-15,1 0 16</inkml:trace>
  <inkml:trace contextRef="#ctx0" brushRef="#br0" timeOffset="223431.4274">20338 9913 0,'0'35'31,"0"-17"-31,0 0 16,0-1-16,17 1 0,1-18 15,0 18-15,-1-18 16,1 0-16,-1 0 0,1-18 16,0 18-16,-18-18 15,0 1-15,0-1 0,-18-17 16,0 17-16,-17-17 15,18 35-15,-19-18 16,19 18 0</inkml:trace>
  <inkml:trace contextRef="#ctx0" brushRef="#br0" timeOffset="224000.0455">20549 9666 0,'-17'-18'15,"34"18"1,19 53-16,-1-35 15,18 53 1,-18-18-16,0-18 0,1 0 16,-19 0-16,1 1 0,0-1 15,-18-17-15,-36 34 16,19-34-16,-54 17 16,18-17-16,18-18 0,-18 18 15,35-1 1</inkml:trace>
  <inkml:trace contextRef="#ctx0" brushRef="#br0" timeOffset="224299.1999">21043 9437 0,'18'0'16,"-36"0"-16,53 17 0,-17 54 16,17-18-16,-17 17 0,0 125 15,-1-90 1,1 107-16,-18-89 16,0-17-16,0 106 15,0-124-15,18 0 16,-18 1-16,17-19 0,1 1 15,0-18-15,17 17 16,-18-52-16</inkml:trace>
  <inkml:trace contextRef="#ctx0" brushRef="#br0" timeOffset="225516.6043">14570 11359 0,'17'18'0,"-34"-36"0,34 54 15,-17-19-15,18 19 0,0-19 16,17 36-16,0-18 16,0 1-16,71-1 15,-35-17-15,70 17 16,-53-35-16,0 18 15,36-18-15,-18-18 0,141-17 16,-106 17-16,141-17 16,-123 17-1,141-17-15,-142 17 16,1 18-16,-18 0 0,-17 0 16,87 18-1,-140-1-15,52 19 0,-70-19 16,0 19-1,-35-1-15,35 0 16,-53-17-16,17 0 16,1-1-16,-18 1 15,-18-18 1,1 17-16,-19-17 16,19 18-1,-1-18-15,18-18 16,-17 1-1,17-1-15,0 1 0,0-19 16,17 1 0,-17 0-16,18 17 15,17-17-15,-17 17 16,17 18-16,-17-18 0,17 18 16,0 0-16,0-17 0,1 17 15,-1 0-15,18 0 16,0 0-16,70-18 15,-52 18-15,70 0 16,-53 0-16,0 18 16,1-18-16,-1 0 0,18 0 15,-1 17-15,19-17 0,105 0 16,-123 0-16,106 0 16,-106 0-16,88-17 15,-89-1-15,107 1 16,-124-1-16,106-17 15,-105 35-15,34-18 16,-70 18 0,-18-18-16,0 18 0,-17-17 15,17-1-15,-35 0 16,0-17-16,0 18 16,0-19-1,-17 1 1,-1 17-16,0 1 0,1-1 15</inkml:trace>
  <inkml:trace contextRef="#ctx0" brushRef="#br0" timeOffset="226206.2996">17074 12100 0,'18'0'15,"0"18"1,17 35-16,0 0 0,1-18 15,-1 0-15,0 1 16,0-1-16,1-17 0,-1 17 16,36 0-16,-54-17 15,18-18-15,-17 0 16</inkml:trace>
  <inkml:trace contextRef="#ctx0" brushRef="#br0" timeOffset="226490.1021">17727 12224 0,'0'0'0,"-53"0"16,18 17-16,-18 19 16,35-1-16,-17 0 15,17 1-15,18-1 0,-17 0 16,17 0-16,0 18 0,17-17 15,-17-1-15,36 53 16,-19-53-16,1 36 16,-18-18-16,18-36 15,-18 54-15,0-36 16,17 1-16,-17-19 16,18 1-1</inkml:trace>
  <inkml:trace contextRef="#ctx0" brushRef="#br0" timeOffset="227235.1021">18239 11871 0,'0'-18'0,"0"36"0,-18-53 16,18 17 0,-18 18-1,1 0-15,-1 18 16,0-1-16,1 19 16,-1-19-16,18 19 15,0-19-15,0 18 16,0 1-16,18-19 15,-18 1-15,17 17 0,-17 1 16,0-19 0,0 18-16,-17-35 15,-1 0 1,1 0-16,-1 0 16,0-17-16,18-1 15,18 18 1,-18-17-16,18 17 15,17 0-15,-18 0 16,19 0 0,-36 17-16,17-17 0,-17 18 31,-17-1-15,-1 1-16,18 0 15,0-1-15,0 19 16,0-19-16,0 1 15,0 0 1,18-1-16,-1 1 16,1 0-16,0-18 15,-1 17 1,1-17-16,17-17 16</inkml:trace>
  <inkml:trace contextRef="#ctx0" brushRef="#br0" timeOffset="227535.0074">18433 11942 0,'0'0'16,"17"0"-16,1 0 15,35 17-15,-36-17 16,1 35-16,-18-17 16,0 17-16,0-17 0,0 17 15,-18 1-15,18-19 16,-17 18 0,17-17-16,17 0 15,1-18-15,17 0 16,-17 0-16,0-18 15,17 18 1,-17-18-16</inkml:trace>
  <inkml:trace contextRef="#ctx0" brushRef="#br0" timeOffset="228146.2423">18750 11889 0,'18'0'16,"-1"0"-1,-17-18 1,18 18 46,0 18-46,-1-18-16,1 0 16,0 0-16,-1 0 15,1 0-15,-18 17 16,-18 1-16,18 0 15,-17-1-15,-1 18 16,0-17-16,18 17 16,0 1-16,18-36 0,0 17 15,17 19 1,-17-36-16,17 17 16,-18-17-16,1 0 15,0 0-15,-18 18 16,-18-1-1,18 1-15,-18 0 16,18-1 0,0 19-16,0-19 15,-17-34 32,-36 17-31,35 0-16,-17 0 0,-18 17 15</inkml:trace>
  <inkml:trace contextRef="#ctx0" brushRef="#br0" timeOffset="228619.7093">21943 10583 0,'17'0'16,"1"-17"0,35 17-1,-18 0-15,1 0 0</inkml:trace>
  <inkml:trace contextRef="#ctx0" brushRef="#br0" timeOffset="228781.9176">22472 10619 0,'0'0'16,"35"0"-16,-17 0 16,17-18-16,0 18 15,1-18-15,-1 18 16,-17 0-16,17 0 15,0 0-15,-17 0 0,17 0 16</inkml:trace>
  <inkml:trace contextRef="#ctx0" brushRef="#br0" timeOffset="228843.3307">22983 10583 0,'71'-17'0,"-159"34"16,211-34-16,-87-1 0,-178 53 0,319-70 0</inkml:trace>
  <inkml:trace contextRef="#ctx0" brushRef="#br0" timeOffset="228915.0219">23301 10601 0,'0'0'16,"0"18"-16</inkml:trace>
  <inkml:trace contextRef="#ctx0" brushRef="#br0" timeOffset="229469.9655">25647 9666 0,'0'53'16,"0"-106"-16,0 159 0,0-53 0,0 17 15,0 1-15,18 17 16,17 18-16,-17 17 0,-1-17 0,1 159 16,-1-159-16,36 88 15,-17-124 1,-1 54-16,-35-89 16</inkml:trace>
  <inkml:trace contextRef="#ctx0" brushRef="#br0" timeOffset="230461.4731">26705 11430 0,'0'0'0,"-17"18"15,-1 17-15,0 0 0,1 36 16,34-36-16,1 0 16,0 1-16,17-1 0,0-17 15,0 17-15,1-18 0,17 1 16,0-18-16,0 18 0,88-18 15,-53-18 1,106 0-16,-71 1 16,124-1-16,-123 1 15,-1 17-15,1 0 0,-36 0 16,0 17-16,36 18 16,-72-17-16,-16 17 15,-1 18-15,-17 0 16,-18-18-16,0-17 15,-18 35-15,18-35 16,-18 17-16,1-17 16,34-18-1,1 0 1,0-18-16,35-35 16,-18 18-16,0-18 15,0 18-15,1-18 16,-19 35-16,54 18 15,-36 0-15,36-18 16,52 18-16,-35 0 16,-17 18-16,35-18 0,-18 0 15,159 35 1,-106-17-16,0 0 0,18-18 16,-18 17-16,18 1 0,88-1 15,-159-17-15,35-17 16,-87 17-16,-19-18 15,1-35-15,-18 18 16,0-53 0,-18 53-16,-35-71 15,36 53-15,-36 0 16,35 53-16</inkml:trace>
  <inkml:trace contextRef="#ctx0" brushRef="#br0" timeOffset="231406.32">27675 12453 0,'18'-18'16,"0"1"-16,-1 17 15,19 17-15,-1 19 0,0-1 16,0 18-16,18 0 16,53 70-16,-53-87 15,53 52-15,-53-53 16,17 0-1,-34-17-15,-1-36 16</inkml:trace>
  <inkml:trace contextRef="#ctx0" brushRef="#br0" timeOffset="231601.7561">28452 12700 0,'-36'35'16,"72"-70"-16,-89 88 0,17-18 0,-17 18 15,36-18-15,-1 18 16,1 53-16,17-53 16,35 53-1,-18-53-15,1-18 0,35 36 16,-18-18 0</inkml:trace>
  <inkml:trace contextRef="#ctx0" brushRef="#br0" timeOffset="232235.9519">28893 12224 0,'0'-18'15,"0"0"-15,-18 18 16,0 0-16,1 0 16,-1 18-16,18 17 15,0-17-15,0 35 16,18-18-16,-1 1 15,-17-1-15,36 0 16,-36-17-16,0-1 16,0 1-16,-18 0 15,0-18-15,18 17 16,-17-17-16,-1 0 16,0 0-16,18 18 46,18-18-46,-18 18 16,18-1-16,-18 18 16,0-17-1,0 0-15,0-1 0,0 1 16,17-18-16,1 18 16,17-18-16,-17 0 15</inkml:trace>
  <inkml:trace contextRef="#ctx0" brushRef="#br0" timeOffset="232603.3028">29157 12330 0,'35'-18'16,"-17"18"-16,-36 0 47,-17 18-32,0-1-15,17 19 16,1-19-16,17 36 16,0-35-16,35 17 15,-18 0-15,1-35 16,0 18-16,-1 0 0,1-1 15,0 1-15,-36-18 16,-17 17 0,17-17-1,-17 0-15,17 0 16,1 0-16</inkml:trace>
  <inkml:trace contextRef="#ctx0" brushRef="#br0" timeOffset="232809.3609">29422 12559 0,'0'18'15,"-18"17"1,0-18-16,1 36 15,-1-35-15,18 0 0,-18-1 16,18 1 0</inkml:trace>
  <inkml:trace contextRef="#ctx0" brushRef="#br0" timeOffset="233120.0828">29616 12506 0,'-18'18'0,"18"-1"16,0 19 0,0-19-16,0 1 0,18-1 15,-1 1-15,1-18 16,0 0-16,-1 0 15,19 0 1,-1-35-16,-35 17 16,0-17-1,-18 0-15,1 17 16,-19 0-16,19 1 16,-1 17-16,0 0 15</inkml:trace>
  <inkml:trace contextRef="#ctx0" brushRef="#br0" timeOffset="233415.629">29951 12453 0,'-18'18'0,"1"17"16,-1 18-1,18-18-15,18 0 16,17-17-16,0 0 16,0-18-16,1 0 15,-1-36-15,-17 19 16,-18-1-16,17 1 0,-17-19 16,-17 19-16,17-1 0,-36-17 15,19 17-15,-19 18 16,19 0-1,-1 18-15,0-1 16,18 1-16</inkml:trace>
  <inkml:trace contextRef="#ctx0" brushRef="#br0" timeOffset="233697.093">30198 12471 0,'0'0'15,"-18"17"1,1 19 0,17-19-16,0 1 0,0 35 15,17-36-15,1 1 16,-1 0-16,19-18 16,-19 0-16,19 0 15,-19-36-15,1 19 16,-18-18-16,0 17 15,-18-17-15,1-1 16,-1 19-16,0-1 16,1 18-16</inkml:trace>
  <inkml:trace contextRef="#ctx0" brushRef="#br0" timeOffset="234125.1566">30392 12330 0,'0'0'0,"35"-18"15,0 18-15,-17 0 16,35 0-16,-35 18 16,-1-18-16,-17 17 15,-17-17 1,17 18-16,-36-18 0,19 18 15,-1-1-15,0 1 16,18-1-16,0 1 0,18 0 16,0 35-1,17-36-15,-17 1 0,17 35 16,-18-36 0,-17 19-16,-17-19 15,-1 1 1,1-18-1,17 18 17,17-18-32,1 17 15,-18 1 1,-18 0-16,1-18 16,-19 35-16,19-35 15,-36 17 1</inkml:trace>
  <inkml:trace contextRef="#ctx0" brushRef="#br0" timeOffset="264462.2368">4145 16828 0,'0'0'15,"0"-18"-15,0 36 0,18 52 16,-1-17-16,19 106 16,-19-89-1,1 18-15,-18 71 0,0-88 16,18 17-1,-18-70-15,0-36 16,17-88 0,-17 53-16,18-88 15,-18 88-15,0-88 16,0 88-16,0-35 16,0 70-16,18 18 15,-1 36 1,1 34-16,-1-35 15,1 18-15,0 18 16,17-53 0,-17-18-16,-1 0 0,1-36 15,0-34 1,-1 34-16,-17 1 0,18-35 16,-1 34-16,1 1 15,0 35-15,-18 18 16,17 17-16,1 0 0,17 71 15,-17-53 1,-18 0-16,18-18 16,-1 0-16,36 18 0,-35-35 15,35 0-15,-36-18 16,1-18-16</inkml:trace>
  <inkml:trace contextRef="#ctx0" brushRef="#br0" timeOffset="264615.3686">4957 17198 0,'17'53'15,"-34"-106"-15,52 141 0,-35-53 0,35 18 16,-35-35-16,35 17 16,-35-17-16,18-18 15</inkml:trace>
  <inkml:trace contextRef="#ctx0" brushRef="#br0" timeOffset="264751.3632">5009 16986 0,'0'18'31,"36"-18"-15</inkml:trace>
  <inkml:trace contextRef="#ctx0" brushRef="#br0" timeOffset="265374.2891">5203 17251 0,'0'17'31,"18"1"-31,0 17 16,-18 1-16,17-1 15,-17-17-15,18-1 0,-18 19 16,0-54 15,0-35-15,0 18-16,35-18 15,-35 17-15,18 19 0,0-18 16,-1 35-16,-17 17 16,18 1-1,0 35-15,-18-36 16,17 19-16,-17-19 16,18-17-16,-18 18 15,17-36-15</inkml:trace>
  <inkml:trace contextRef="#ctx0" brushRef="#br0" timeOffset="265535.4644">5539 17251 0,'17'53'16,"1"-18"-16,0 36 15,-1-54-15,-17 1 16,18 0-16,-18-1 0,17-17 15,-17-17 1</inkml:trace>
  <inkml:trace contextRef="#ctx0" brushRef="#br0" timeOffset="265713.3153">5574 17057 0,'-18'-18'0,"36"36"0,-36-53 31,54 35-31,-19-18 16</inkml:trace>
  <inkml:trace contextRef="#ctx0" brushRef="#br0" timeOffset="266052.2562">5786 17216 0,'0'0'15,"17"17"-15,1-17 16,17 0-16,0 0 0,1-17 16</inkml:trace>
  <inkml:trace contextRef="#ctx0" brushRef="#br0" timeOffset="266396.9463">6015 16757 0,'0'53'16,"0"-106"-16,18 159 15,-1-53-15,18 70 16,-17-52-16,17-1 0,-17 36 16,-18-71-16,18-17 15,-18 0-15,0-1 0,0-34 16,0-36-1,17 35-15,1-17 16,35-18 0,-36 35-16,19 1 0,-19 17 15,19 17-15,-19-17 0,1 36 16,-18-19-16,0 36 16,0-18-16,-35 18 15,17-17-15,-17-19 16,17 1-16</inkml:trace>
  <inkml:trace contextRef="#ctx0" brushRef="#br0" timeOffset="266898.469">6526 17180 0,'0'0'0,"-35"18"16,35 0-16,-18 17 0,18 18 15,0-36-15,18 19 16,0-19-16,-1 1 16,19 0-16,-1-18 15,0-18-15,-17 18 16,-18-35-16,0 17 16,0 0-16,0 1 0,0-1 15,-18-17 1,1 17-16,17 36 31,35 17-31,-17-35 16,34 18-16,-34-1 15,0-17-15,-1 0 16,1 0-16,0 0 0,-1 0 16,-17-17-1,0-19 1,0 19-16,0-36 15,0 35-15,0-17 16,18 35 0,0 0-16,-18-18 15,35 36-15,-18-18 16,36 0-16,-17 0 16,17-18-16,-36 18 15,1-17-15,-1 17 16,-34-18-1</inkml:trace>
  <inkml:trace contextRef="#ctx0" brushRef="#br0" timeOffset="267054.4048">6932 16880 0,'0'0'15,"0"53"-15,0-17 0,0 69 16,18-52-16,-1 36 15,-17-54 1,36 35-16,-19-52 16,1 17-16</inkml:trace>
  <inkml:trace contextRef="#ctx0" brushRef="#br0" timeOffset="267493.2081">7161 17180 0,'0'0'0,"0"53"16,0-35-16,0-1 16,18 19-1,0-19-15,35-17 16,-36 0-16,1-17 0,35-19 16,-36 19-16,1-18 15,0 17-15,-18-17 0,0-36 16,0 36-16,0-53 15,0 35-15,0 17 16,-18 19-16,18 34 16,0 19-1,0 17-15,0 0 0,0-1 16,0-16-16,18 17 16,-18-18-16,0 0 0,0 0 15,0-17-15,0 0 16,17-18-16,1-18 15,0 18-15,35-53 16,-18 36-16,18-1 16,-18 18-16,0 35 15,-17-17-15,0 17 16,-1 36-16,-17-36 16,0-17-16,18 17 15,-36-35-15</inkml:trace>
  <inkml:trace contextRef="#ctx0" brushRef="#br0" timeOffset="267937.2382">8714 17216 0,'0'17'0,"0"-34"0,17 34 16,36-17-1,0-17-15,35-1 16,-35 0-16,18 18 16,-54-17-16,19 17 15</inkml:trace>
  <inkml:trace contextRef="#ctx0" brushRef="#br0" timeOffset="268160.4682">8890 16898 0,'-35'35'0,"17"-17"15,18 17-15,-18 18 0,18 0 16,18-18-16,-18 18 0,18 0 16,35 35-1,-18-52-15,18 17 16,0-36-16,-18-17 15,18 0-15,-18 0 0,53-35 16</inkml:trace>
  <inkml:trace contextRef="#ctx0" brushRef="#br0" timeOffset="268349.745">9596 16969 0,'17'17'16,"1"1"0</inkml:trace>
  <inkml:trace contextRef="#ctx0" brushRef="#br0" timeOffset="268466.1498">9737 17268 0,'17'18'15,"-34"-36"-15,52 54 0,-35-54 16</inkml:trace>
  <inkml:trace contextRef="#ctx0" brushRef="#br0" timeOffset="269923.9086">11377 16969 0,'0'17'47,"18"-17"-32,-18 18-15,17-18 16,1 18-16,-18-1 15,35 18-15,-17 1 16,35 34-16,0-17 16,17 35-1,-17-52-15,-17-1 0,16 0 16,-16 1-16,52 34 16,-53-35-16,36 18 15,-54-35-15,19 17 16,-19-35-16,-17-17 31,-17-1-15</inkml:trace>
  <inkml:trace contextRef="#ctx0" brushRef="#br0" timeOffset="270240.2275">11906 17039 0,'-17'0'16,"34"0"-16,-52 0 15,17 18 1,18-1-16,-35 54 15,17-18-15,-17 70 16,0-70-16,0 53 16,-1-35-16,19-36 15,17 18-15,-18-35 0,18 17 16,0-18 0,18-17-16,-1-17 15</inkml:trace>
  <inkml:trace contextRef="#ctx0" brushRef="#br0" timeOffset="271141.9384">12312 16633 0,'-18'-17'16,"36"34"-16,-53-52 15,-1 35-15,19-17 16,-19 17-16,36 17 15,-17-17-15,-1 0 0,18 18 16,-17 17-16,-1-35 16,18 35-1,0-17-15,18-18 16,-1 18-16,-17-1 0,35 1 16,-17 0-16,0-1 15,-18 1-15,0 0 16,0-1-16,-18 1 15,0-18-15,1 17 16,34-17 31,1 0-31,-18 18-1,0 17 1,0-17-16,0 17 15,0-17-15,0 0 0,-18-18 16,18 17 0,18-17-16,0 0 15,-1 18 1,1-18 0,-18 17-16,18-17 15,-1 0-15,1 0 16,0 0-1</inkml:trace>
  <inkml:trace contextRef="#ctx0" brushRef="#br0" timeOffset="271391.9546">12435 16845 0,'18'0'31,"17"0"-31,-17 0 16,0-17-16,-1 17 15,1 0-15,0 0 0,17 0 16</inkml:trace>
  <inkml:trace contextRef="#ctx0" brushRef="#br0" timeOffset="271702.4918">12471 16722 0,'0'17'0,"0"-34"0,0 52 15,0 0-15,0 1 16,0-1-16,0-18 16,0 36-16,0-35 15,17 0 1,-17-1-16,18-17 15,-18 18-15,18-18 16,-1 0-16,1 0 16,0 0-1,-1 0-15</inkml:trace>
  <inkml:trace contextRef="#ctx0" brushRef="#br0" timeOffset="272225.5292">12718 16616 0,'0'17'16,"17"-17"-1,19 0 1,-19 0-16,1 0 0,-1 0 16,19 18-16,-36 0 15,0 17-15,-18 0 16,0 1-1,18-19-15,0 1 0,-17 0 16,17-1-16,0 1 16,17-18-16,1 17 15,0-17-15,-1 18 16,1 0-16,-18-1 16,18 1-1,-18 0-15,0-1 16,0 1-16,0 0 15,-18-18 1,0 0 0,1 0-1,-1 0-15,0 0 16,-17-18-16</inkml:trace>
  <inkml:trace contextRef="#ctx0" brushRef="#br0" timeOffset="272431.8916">13123 17321 0,'-17'53'0,"-1"-35"16,0 0-16,-34 52 16,16-35-16</inkml:trace>
  <inkml:trace contextRef="#ctx0" brushRef="#br0" timeOffset="273015.8207">13388 16880 0,'-18'18'16,"36"-36"-16,-36 71 16,18-35-16,0 17 15,53 36-15,0-36 16,18 0-16,-36 1 16,36-1-16,-36-35 15,18 18-15,-36-1 16,1-17-16</inkml:trace>
  <inkml:trace contextRef="#ctx0" brushRef="#br0" timeOffset="273256.137">13935 17039 0,'0'0'16,"-53"35"-16,18-35 0,-1 36 15,19-19-15,-19 19 0,19 34 16,-1-17-16,18 35 16,0-52-1,35 52-15,-35-53 16,18 53-16,0-52 16,-18 16-16,0-34 15,0 0-15</inkml:trace>
  <inkml:trace contextRef="#ctx0" brushRef="#br0" timeOffset="274049.2557">14217 16669 0,'0'0'15,"-18"0"-15,1 0 16,-1-18-16,0 18 31,18 18-31,-17-1 16,17 19 0,0 17-16,0-18 15,0 18-15,0-36 16,17 1-1,-17 0-15,0-1 16,-17-17 0,-1 18-1,0-18-15,1 0 16,17 18 0,17-18-1,1 0-15,0 0 16,-1-18-1,-17 36 1,0-1 0,-17 1-16,17 0 0,-18 17 15,18 18-15,0-36 16,18 1-16,-1 0 16,19-18-16,-19 0 15,1 0 1,0 0-16,-1 0 0</inkml:trace>
  <inkml:trace contextRef="#ctx0" brushRef="#br0" timeOffset="274433.5017">14340 16916 0,'0'17'16,"18"-17"-1,35 0-15,-35 0 16,17 0-1,-17 0-15,-1 0 0,1 0 0</inkml:trace>
  <inkml:trace contextRef="#ctx0" brushRef="#br0" timeOffset="274672.3285">14429 16792 0,'0'0'0,"-18"0"16,18 36-16,0-19 15,0 1-15,0 35 16,0-36-16,18 36 16,-18-17-16,35-1 15,-35-18-15,35 1 16,-17-18-16,-1 0 15,1 0-15,0 0 16,-1-18 0</inkml:trace>
  <inkml:trace contextRef="#ctx0" brushRef="#br0" timeOffset="275134.2359">14781 16704 0,'0'0'0,"18"0"0,0 0 16,-1 0-16,-17 18 15,0-1-15,-17 1 16,-1 17-16,0 1 16,1-1-1,17 0 1,0 0 0,35-17-16,-17 0 0,-1-18 15,1 17-15,0-17 16,-1 18-16,19 0 15,-36-1-15,0 1 16,0-1-16,0 1 0,-18 17 16,0-35-1,1 0-15,-1 0 0,0 0 16,1 0 0,-1 0-16,18-17 15,-18 17-15</inkml:trace>
  <inkml:trace contextRef="#ctx0" brushRef="#br0" timeOffset="275530.1569">14940 17657 0,'0'17'16,"0"-34"-16</inkml:trace>
  <inkml:trace contextRef="#ctx0" brushRef="#br0" timeOffset="276897.5746">11501 18045 0,'-18'17'0,"0"-17"15,54 0 1,52 0-1,-18 0-15,107 0 16,-54 0 0,159 18-16,-123-18 15,212 18-15,-195-18 16,36 17-16,-18-17 0,211 0 16,-211 18-16,124-1 15,-177-17-15,71 36 16,-142-19-16,-17 1 15</inkml:trace>
  <inkml:trace contextRef="#ctx0" brushRef="#br0" timeOffset="282002.8015">21237 13494 0,'-17'-18'15,"17"36"17,0 35-17,17-18-15,1 88 16,0-52-16,-18 0 0,17 140 16,-17 71-1,-17-88-15,-1 36 16,-35 264-16,35-247 15,-17 211-15,35-264 16,0 124-16,0-177 16,0 0-16,-18-18 0,18 19 15,-17-19-15,17-17 16,0 0-16,-18 17 0,18 89 16,18-124-16,17 35 15,-17-70-15,-1-17 16</inkml:trace>
  <inkml:trace contextRef="#ctx0" brushRef="#br0" timeOffset="291288.7724">23548 13547 0,'18'0'15,"-18"-18"1,-18 18 15,0 0-15,1 18-1,-1-1-15,-17 36 16,17-17 0,0 34-16,1 18 15,17-35-15,17 35 16,1-52-16,17 34 16,-17-52-1,0 17-15,-1-17 0,1-1 16,0 1-16,-36-18 31,18-18-31</inkml:trace>
  <inkml:trace contextRef="#ctx0" brushRef="#br0" timeOffset="291885.909">23707 13864 0,'17'0'15,"-17"18"1,0 17 0,18 0-16,-18 18 15,0-17-15,0-1 16,0-18-16,0 19 16,0-19-16,0-34 31</inkml:trace>
  <inkml:trace contextRef="#ctx0" brushRef="#br0" timeOffset="292072.8803">23689 13670 0,'0'18'16</inkml:trace>
  <inkml:trace contextRef="#ctx0" brushRef="#br0" timeOffset="292527.0655">23848 13547 0,'17'0'16,"-17"17"-1,18 1-15,-18 17 16,18-17-16,-1 17 16,-17-17-16,18 17 0,0 18 15,-1-18-15,-17 1 0,18 16 16,0 37-16,-18-54 16,0 35-1,-18-52-15,18 17 0,-18 1 16,1-1-16,-19-17 15,19 17-15</inkml:trace>
  <inkml:trace contextRef="#ctx0" brushRef="#br0" timeOffset="294464.2863">22825 14217 0,'-18'0'16,"18"18"-1,0-1 1,0 1-16,18 17 16,-1-17-16,19-1 0,-1 19 15,0-19 1,36 36-16,-36-17 15,18-19-15,-18 1 0,1 17 16,-19-17-16,36-1 16,-35 1-16,-1-18 15,-34 0 1,-1 0-16</inkml:trace>
  <inkml:trace contextRef="#ctx0" brushRef="#br0" timeOffset="294715.5501">23142 14182 0,'-17'17'16,"-1"19"-1,0 17-15,1-1 16,-36 37 0,17-36-16,19-1 0,-18 1 15,-1-17-15,19-1 16,-1 0-16,0 0 0,1-17 0</inkml:trace>
  <inkml:trace contextRef="#ctx0" brushRef="#br0" timeOffset="297367.5851">23583 15363 0,'18'0'31,"35"0"-15,-18 0-16,0 0 16,36 0-1,-18-17-15,0 17 16,-18 0-16,-17-18 0,-36 18 31,-17 0-31</inkml:trace>
  <inkml:trace contextRef="#ctx0" brushRef="#br0" timeOffset="297712.3846">23636 15346 0,'0'0'0,"-18"0"15,18 17 1,18 1-16,-18 17 16,18 18-1,-18 18-15,0-18 16,0 35-16,0-53 16,0 36-16,0-36 15,0 0-15,0-17 16,35 0-1,-17-1-15,35-17 16,-36 18-16,19-18 16,-19 0-16,18 18 0,-17-18 15,0 0-15,-1 17 0</inkml:trace>
  <inkml:trace contextRef="#ctx0" brushRef="#br0" timeOffset="298380.7913">24007 15822 0,'0'0'0,"17"18"16,1-18-16,-1 0 15,19 0-15,-19-18 16,19 0-1,-36 1-15,17-18 16,-17 17-16,18-35 16,-18 0-16,0 18 15,0-36-15,0 54 16,0-19 0,-18 19-16,1 17 15,-1 0 1,0 17-16,1 19 15,17-19-15,-18 19 0,18-19 16,0 36-16,18-35 16,-18 17-16,35 18 15,0-18 1,-17-17-16,0-1 0,17 19 16,-18-36-16,1 0 15</inkml:trace>
  <inkml:trace contextRef="#ctx0" brushRef="#br0" timeOffset="298931.0597">24306 15328 0,'18'0'16,"0"18"-1,-18-1 1,35 1-16,-17-18 16,35 0-1,-36 0-15,1 0 0,-1 18 0,1-1 16,0-17-16,-18 18 15,17 0-15,-17-1 16,18 1-16,-18 0 16,0-1-16,18-17 15,-18 18-15,0 0 0,0 17 16,0-18-16,0 36 16,0-35-16,0 35 15,0-35-15,0 34 16,0-34-16,17 17 15,-17-17-15,18 0 16,-18-1-16,0 1 31,-18-18 1,1 0-17,-1-18 1,0 18-16,-17 0 15,17 0-15,1 0 16,-18 0 0,17 0-16,-17 0 0</inkml:trace>
  <inkml:trace contextRef="#ctx0" brushRef="#br0" timeOffset="302500.9962">22789 15946 0,'18'0'15,"0"-18"1,-1 18-16,36 0 16,-35 0-16,35 0 15,-36 0 1,19 0-16,-19 18 0,19-1 15,-1 18-15,-17-17 16,-1 0-16,1-1 16,-18 19-16,-18-36 15,1 35 1,-19-17-16,1-1 16,17 1-16,-17 17 15,17-35-15,1 35 16,-1-17-16,18 17 15,18-17-15,17 17 16,-17-35-16,35 18 16,-18-18-16,18 0 15,-35 18-15,-1-18 16,1 0-16,-1 0 16,-17 17-16,-17-17 15</inkml:trace>
  <inkml:trace contextRef="#ctx0" brushRef="#br0" timeOffset="302863.0333">22842 16193 0,'18'0'47,"0"0"-32,-1 0-15,36 0 16,-18 0-16,36 0 16,-36 0-16,1 0 15,34 0 1,18 0-16,-70 17 16</inkml:trace>
  <inkml:trace contextRef="#ctx0" brushRef="#br0" timeOffset="312344.3987">23901 16986 0,'0'-17'31,"0"-1"0,0 0-15,-18 1 0,0 17-1,1 0 1,-18 0 0,17 0-16,0 17 0,-35 1 15,36 0-15,-1-18 16,0 17-16,18 1 15,0 0 1,0-1 0,18 1-16,-18-1 15,18-17-15,-18 18 16,17-18-16,-17 18 16,18-18-1,-18 35 1,0-17-16,0-1 15,18-17 64,-18 18-17,17-18-46,-17 18-1,0-36 1,0 0 62,18 18-78,-36 0 78,1 0-31,-1 18-31,0-18-1,1 0-15,-1 0 16,0 0 0,1 18-1,-1-18-15,0 0 16,18-18 31,18 18-32,0 0-15,-1-18 16,1 18 0,0 0-16,-1 0 15,1 0 1,0 0-1,-1 0 1,-17 18 0,0 0-1,0-1 17,0 1-17,0-1-15,0 1 16,-17 0-1,17-1 1,0 1 0,0 0-16,0-1 15,0 1-15,0 0 16,17-18-16,-17 17 16,0 1-16,18 0 15,0-18-15,-18 17 31,17-17-31,1 0 16,-1 0-16,1 0 16,0 0-16,-1 0 31</inkml:trace>
  <inkml:trace contextRef="#ctx0" brushRef="#br0" timeOffset="312911.3733">24007 17233 0,'-18'0'16,"36"-17"15,17 17-15,0 0-16,0 0 16,1 0-16,17 0 15,-36 0-15,1 0 16,-1-18-16,1 18 0,-18 18 15,-35-18 1</inkml:trace>
  <inkml:trace contextRef="#ctx0" brushRef="#br0" timeOffset="313228.418">24148 16986 0,'0'0'0,"0"18"16,0 17-1,0 18 1,0-18-16,-18 1 15,18-1-15,0 18 16,18-36-16,-18 1 16,0 0-16,17 17 0,1-17 15,0-18-15,17 17 16,-18-17-16,19 0 16,-19-17-16</inkml:trace>
  <inkml:trace contextRef="#ctx0" brushRef="#br0" timeOffset="314079.2833">24465 16986 0,'18'0'47,"-1"0"-47,19 0 15,-19-17-15,19 17 16,-36 17-16,35-17 15,-35 18-15,0 0 32,0-1-17,-18-17 1,18 18-16,0-1 16,-17-17-16,17 18 15,0 0-15,0-1 16,0 1-16,0 0 15,0-1-15,0 19 16,0-19 0,0 1-1,17-18-15,1 0 16,0 17-16,-1-17 16,-17 18-1,18-18-15,-36 0 16,18 18-1,-17-18-15,17 17 16,-18-17 0,18 18-16,0 0 15,18-18 1,-18 17-16,17-17 16,-17 18-1,0 0 1,-17-1-1,-1-17-15,0 0 16,1 0-16,-1 0 16,0 0-1,1 18-15,-1-18 16</inkml:trace>
  <inkml:trace contextRef="#ctx0" brushRef="#br0" timeOffset="316493.1067">22913 17357 0,'-18'0'16,"1"0"15,-1 0-15,18 17 62,35 1-62,-17 0-16,35 35 15,-18-18-15,0 0 16,1 18-16,-1 0 0,18 0 15,-18-18-15,53 53 16,-52-52-16,34 52 16,-35-71-16,-17 19 15,0-19-15,-1 1 0,1 0 16,0-18 0,-36 0-16,0-18 15</inkml:trace>
  <inkml:trace contextRef="#ctx0" brushRef="#br0" timeOffset="316904.2817">23301 17268 0,'-18'0'16,"18"18"-1,0 0 1,-17 35-16,-1-36 16,-17 72-16,17-37 15,-17 72-15,0-54 16,-1 54-16,19-71 16,-1 0-16,0 0 15,18-36-15,0 36 16,0-35-16,18-18 15</inkml:trace>
  <inkml:trace contextRef="#ctx0" brushRef="#br0" timeOffset="317488.9433">24994 18168 0,'0'0'16,"-17"0"-16,-1 18 15,0-1-15,1 36 16,-1-35-16,0 17 16,36-35-1</inkml:trace>
  <inkml:trace contextRef="#ctx0" brushRef="#br0" timeOffset="317799.9646">25435 17392 0,'-17'-35'16,"34"70"-16,-52-70 0,53 35 16,17 35-1,0-17-15,53 52 16,-52-35-16,52 54 16,-53-36-16,53 17 15,-52-35-15,17 36 16,-18-53-1,0-1-15,0 1 16,-17-18-16,0-18 16</inkml:trace>
  <inkml:trace contextRef="#ctx0" brushRef="#br0" timeOffset="318043.6439">26229 17498 0,'-35'35'16,"70"-70"-16,-106 88 16,54-18-16,-36 18 15,35 0-15,1 35 16,-1-17-16,18-19 0,18 72 16,-1-71-16,19 35 15,-19-53-15,1 36 16,-1-53-1,-17-1-15,0 1 16,0-36-16</inkml:trace>
  <inkml:trace contextRef="#ctx0" brushRef="#br0" timeOffset="318795.4322">26547 16951 0,'-18'-18'16,"36"36"-16,-54-53 0,19 35 15,-1 0 1,0 0-16,18 17 0,-17 19 16,17-19-16,0 19 15,0-19 1,0 1-16,17 17 0,1 0 15,0-17 1,-1 0-16,-17-1 0,0 1 16,-17 0-1,-1-1-15,0-17 0,1 18 16,-1-1-16,0 1 16,36-18-1,0 0 1,-1 0-16,1 0 15,0-18-15,-18 36 32,0 17-32,0 1 15,0-19-15,-18 19 16,18-19-16,0 1 0,18 0 16,-18-1-1,17 1-15,1-18 16,0 0-16,-1 0 15,18-18-15,-17 18 16</inkml:trace>
  <inkml:trace contextRef="#ctx0" brushRef="#br0" timeOffset="319023.6422">26705 17286 0,'18'0'15,"35"0"1,-18 0-16,0 0 16,-17 0-16,53 0 15,-54 0-15,1 0 16,-36 0-1,1 0-15</inkml:trace>
  <inkml:trace contextRef="#ctx0" brushRef="#br0" timeOffset="319262.271">26811 17092 0,'-18'18'15,"18"35"1,0-36-16,0 19 0,0-1 16,0 0-16,0 0 0,0 36 15,0-53-15,18 17 16,0-17-16,17-1 16,-17-17-1,17 0-15,-17 0 16,17-35-16</inkml:trace>
  <inkml:trace contextRef="#ctx0" brushRef="#br0" timeOffset="319789.4361">27111 17004 0,'35'0'16,"-17"0"-16,35 0 16,-18 0-1,0 0-15,-17 0 16,-18 35-16,-18-35 15,1 35-15,-1 1 16,-17-1-16,17-17 16,18 17-16,0-17 15,18-1-15,-18 1 16,17-18-16,19 17 0,17-17 16,-36 18-16,1-18 15,0 18-15,-1-18 16,-17 17-16,0 1 15,-17 0 1,-1-18-16,18 17 0,-18 1 16,18 0-1,0-1 17,-17-17-17,-1 18 1,0-18-16,-17 18 15,0-1 1,17-17-16</inkml:trace>
  <inkml:trace contextRef="#ctx0" brushRef="#br0" timeOffset="319908.5167">27675 17515 0,'-17'-17'16</inkml:trace>
  <inkml:trace contextRef="#ctx0" brushRef="#br0" timeOffset="331842.0648">8573 8467 0,'-18'0'16,"0"0"-1,1 0 17,17-18-17,-18 18 1,18 18-1,18-18 64,17-18-64,0 18-15,53-18 16,-17 18-16,105-17 15,-88-1-15,36 18 0,105-35 16,-105 17-16,123 1 16,-141 17-1,52 0-15,-105 17 16,0 1-16</inkml:trace>
  <inkml:trace contextRef="#ctx0" brushRef="#br0" timeOffset="332824.3081">9560 13247 0,'18'0'16,"0"0"0,17-18-16,0 18 0,89 0 15,-54 0-15,124 18 16,-70-18-16,-1 0 15,1 0-15,17 0 16,106-35-16,-124 35 16,89-18-16,-106 0 15,17 18-15</inkml:trace>
  <inkml:trace contextRef="#ctx0" brushRef="#br0" timeOffset="338114.3175">1676 7902 0,'0'-17'16,"17"17"15,72 0-16,-37 0-15,19-18 0,17 0 16,124-17 0,-89 17-16,89 1 15,-106 17-15,70 0 16,-105 0-16,-18 0 16,53 17-16,-71 1 0,-18-18 15</inkml:trace>
  <inkml:trace contextRef="#ctx0" brushRef="#br0" timeOffset="345404.5627">11148 7355 0,'-18'0'31,"1"18"-16,17 0 1,-18 35-16,18-36 16,18 54-16,-18-18 15,17 35-15,1-53 16,-1 0-16,19 36 16,-19-53-16,19 17 15,-19-17-15,1-1 16,0-17-16,-1 0 15</inkml:trace>
  <inkml:trace contextRef="#ctx0" brushRef="#br0" timeOffset="345961.1381">11412 7585 0,'0'0'0,"18"0"0,0 0 16,-1 35-1,-17-17-15,0-1 16,18 19-16,-18-19 16,0 18-16,0-17 0,0 17 15,0-17-15,0-36 31,0-17-31,0 17 16,0-34-16,0 16 16,18 19-16,-18-54 15,17 18 1,1 36-16,-18-1 0,17 0 16,1 36-1,-18 0-15,18-1 0,-1 71 16,-17-35-1,18 0 1,-18-18 0,18 1-16,-1-19 15,-17 1 1</inkml:trace>
  <inkml:trace contextRef="#ctx0" brushRef="#br0" timeOffset="346205.8652">11783 7743 0,'0'0'16,"17"18"-16,1-18 0,17 35 15,-17-35 1,17 18-16,-17-18 0,-18 18 16,18-18-16,-1 17 15,1-17-15,-18 18 16</inkml:trace>
  <inkml:trace contextRef="#ctx0" brushRef="#br0" timeOffset="346394.451">11959 7726 0,'0'0'0,"-35"35"16,17-17-16,1-1 0,-19 36 16,19-35-16,-1 0 15,0-1-15,18 1 16,-17-18-16,17 18 0</inkml:trace>
  <inkml:trace contextRef="#ctx0" brushRef="#br0" timeOffset="346607.6648">12136 7796 0,'0'18'0,"0"17"16,-18-17-16,0 17 15,1-35-15,17 18 0,-18 0 16,0-1 0,1-17-16</inkml:trace>
  <inkml:trace contextRef="#ctx0" brushRef="#br0" timeOffset="346861.9173">12365 7549 0,'0'36'16,"0"-19"-16,0 19 0,0-1 16,0 0-16,0 0 15,0 1-15,18-1 16,-18-17-16,0-1 16,17-17-16</inkml:trace>
  <inkml:trace contextRef="#ctx0" brushRef="#br0" timeOffset="347613.6757">12594 7638 0,'0'17'15,"0"1"1,0 17-1,0-17-15,0-1 16,18-17-16,-18 18 0,17-18 16,1 0-16,0 0 31,-36-18-15,18 1-1,0-1 1,0 1-16,0-1 15,0 0 1,0 1 0,-18 17-1,36 0 32,0-18-16,-18 36 48,-18-18-79,18 17 15,0 1-15,0 0 16,0-1-1,0 18-15,0-17 16,0 17 0,18-35-16,-18 18 15,17-18-15,1 18 0,0-18 16,-1 0-16,1 0 16,0 0-16,-1 0 15,-17-18-15,18 0 16,-18 1-16,0-1 15,0-17-15,-18 17 16,18 1-16,-35-19 16,0 1-1,-1 35 1,19 0-16,17 18 31</inkml:trace>
  <inkml:trace contextRef="#ctx0" brushRef="#br0" timeOffset="347969.6779">12859 7602 0,'0'0'0,"0"18"16,0 17-1,0-17-15,17 17 16,-17-17-16,18 17 16,0-35-1,-1 18-15,1-18 16,0-18 0,-18 0-16,0 1 15,0-1 1,-18 1-16,0-1 15,1 18-15,-1-18 16,0 18-16,18-17 16,-17 17-1,34 0-15,1 0 16</inkml:trace>
  <inkml:trace contextRef="#ctx0" brushRef="#br0" timeOffset="348247.2097">13070 7655 0,'0'18'16,"0"0"-16,18-1 16,-18 1-16,18-18 15,-18 17-15,17-17 16,19 0-16,-19 0 15,1-17 1,-18-1-16,0 1 16,0-1-16,0 0 0,-18 1 15,18-1-15,-35 0 16,17 18-16,1 0 16,17 18-1</inkml:trace>
  <inkml:trace contextRef="#ctx0" brushRef="#br0" timeOffset="348530.5711">13176 7408 0,'18'-35'16,"-36"70"-16,54-70 0,-19 35 15,1 18-15,17 17 16,0 0-16,18 36 16,-17-36-16,-1 0 15,-18-17-15,1 17 0,-18 18 16,0-18-16,-18 18 16,-17-17-16,-18 17 15,18-18-15,0-17 16,17-1-16,0 1 0,1-1 15,-1 1-15</inkml:trace>
  <inkml:trace contextRef="#ctx0" brushRef="#br0" timeOffset="350193.3897">19491 7373 0,'0'-18'15,"-18"18"-15,1 18 16,-1 0 0,0 52-16,1-17 15,-1 0-15,18-18 0,-17 71 16,17-71-16,17 54 15,1-54-15,35 18 16,-36-35-16,54-1 16,-53-17-16,17-17 15</inkml:trace>
  <inkml:trace contextRef="#ctx0" brushRef="#br0" timeOffset="350566.0148">19808 7655 0,'0'0'16,"-17"71"-16,17-36 0,0 18 0,-18 0 15,18-18 1,0-17-16,18-36 31,-1-35-15,-17 18-16,18-53 15,0 53-15,17-36 16,-35 36-16,18 35 0,-1-18 16,1 36-1,-18 35-15,0-18 16,0 35-1,0-34-15,0 17 16,18-36-16,-18 19 0,0-1 16,0-17-1</inkml:trace>
  <inkml:trace contextRef="#ctx0" brushRef="#br0" timeOffset="351533.91">20161 7867 0,'18'18'47,"0"-1"-32,-1-17-15,1 18 0,-1 0 16,1-18-16,-18 17 15,18 1-15</inkml:trace>
  <inkml:trace contextRef="#ctx0" brushRef="#br0" timeOffset="351700.0008">20302 7849 0,'-35'18'15,"17"0"-15,-17-1 0,18 1 16,-19 17 0,19-17-16,-1 17 15</inkml:trace>
  <inkml:trace contextRef="#ctx0" brushRef="#br0" timeOffset="351885.2483">20514 7885 0,'-35'35'0,"70"-70"16,-88 88-16,0-1 16,36-16-16,-19-1 15,36-17-15,-17-1 16,34-17-16</inkml:trace>
  <inkml:trace contextRef="#ctx0" brushRef="#br0" timeOffset="352112.0227">20620 7532 0,'0'0'0,"0"17"16,18 19-16,-18-19 16,0 54-16,0-36 15,0 36 1,0-54-16,0 54 16,0-53-16,0-1 15</inkml:trace>
  <inkml:trace contextRef="#ctx0" brushRef="#br0" timeOffset="352401.6555">20849 7743 0,'-17'18'15,"17"0"-15,0-1 0,0 1 16,0 0-16,35 17 15,0-17-15,0-18 16,-17 0-16,17 0 16,-17 0-16,-18-18 15,0 0-15,-18 1 16,-17-19-16,17 19 16,1-36-16,-1 35 15,0 18-15,18-17 0,-17 17 16,34 17-1,1-17-15</inkml:trace>
  <inkml:trace contextRef="#ctx0" brushRef="#br0" timeOffset="352701.1908">21202 7726 0,'-18'0'0,"1"17"16,17 19-16,0-19 16,-18 1-16,36 35 0,-18-35 15,35 17 1,-17-17-16,17-18 16,0 0-16,-17 0 15,-18-18-15,17 0 0,-17 1 16,0-1-16,0-17 0,-17-1 15,-1 19-15,1-1 16,-1 0-16,0 1 0,1 17 16,-1 0-16,18 17 15,0 1-15</inkml:trace>
  <inkml:trace contextRef="#ctx0" brushRef="#br0" timeOffset="352955.1032">21414 7779 0,'0'17'15,"-18"-17"-15,18 18 0,0 0 16,35 17 0,-17-35-16,35 18 15,-36-18-15,19 0 16,-19 0-16,1 0 0,17-18 15,-35 0-15,0 1 16,-17-1-16,-1-17 16,18 17-16,-35 0 15,35 1-15</inkml:trace>
  <inkml:trace contextRef="#ctx0" brushRef="#br0" timeOffset="353175.3295">21555 7391 0,'0'0'0,"53"35"0,-18-17 16,35 70-16,-34-53 16,-1 0-16,36 54 15,-54-54-15,1 0 16,-18 18-16,0-18 0,-35 36 15,-1-36-15,-17 18 16,18-18-16,0-17 16</inkml:trace>
  <inkml:trace contextRef="#ctx0" brushRef="#br0" timeOffset="354008.8977">30815 7638 0,'-35'17'15,"17"-17"-15,1 18 0,-1 35 16,0-18-16,18 36 16,0-36-16,18 36 15,17-36-15,1 35 16,-1-52 0,35 17-16,-52-35 15,35 18-15,-35-36 16</inkml:trace>
  <inkml:trace contextRef="#ctx0" brushRef="#br0" timeOffset="354342.4674">31097 7867 0,'18'71'16,"-36"-142"-16,36 177 0,-18-53 15,18-18-15,-18 0 0,0 1 16,17-36 0,-17-18-1,18-35 1,0 18-16,-18-36 16,17 36-16,1-18 15,-18 35-15,17 1 16,1 17-16,0 35 15,-18 18 1,17-18-16,-17-17 0,0 52 16,18-52-16,-18 35 15,0-35-15,18-1 16,-18 1-16</inkml:trace>
  <inkml:trace contextRef="#ctx0" brushRef="#br0" timeOffset="354491.9854">31485 8061 0,'18'18'15,"-36"-36"-15,54 53 16,-19-35-16,1 18 0,17 0 16,-17-18-16,17 17 15</inkml:trace>
  <inkml:trace contextRef="#ctx0" brushRef="#br0" timeOffset="354648.0515">31679 8026 0,'-17'35'16,"-1"-17"-16,1-1 16,-36 36-16,53-18 15,-18-17-15,18 0 0,-18 17 16,18-17-16</inkml:trace>
  <inkml:trace contextRef="#ctx0" brushRef="#br0" timeOffset="355398.8906">31997 8114 0,'0'0'0,"0"18"15,0-1 1,-18 18 0,1-17-16,-1 0 15,0-1-15,1 19 16,-1-36-16,0 17 15</inkml:trace>
  <inkml:trace contextRef="#ctx0" brushRef="#br0" timeOffset="355688.4419">32156 7832 0,'0'17'16,"0"36"-1,0-35-15,0 17 16,0 0-16,0 18 15,0-17-15,0-1 16,0-17-16,-18-1 0,18 1 0,0-1 16,18 1-1</inkml:trace>
  <inkml:trace contextRef="#ctx0" brushRef="#br0" timeOffset="356289.452">32314 8026 0,'-17'17'15,"17"1"1,0 0-16,0 17 16,17-35-16,1 18 15,-18-1-15,35-17 16,-17 0-16,0 0 15,-18-17-15,0-1 16,0 0 0,-36 1-1,36-1-15,-17-17 16,17 17-16,-18 18 16,36 0-16,-1 0 15,1 0 1,0 0-16,17 0 15,-17 0 1,17 0-16,0 0 16,-17 0-16,17-18 15,-17 18-15,-1 18 16,-17 0 0,-35 17-1,17-17-15,18-1 16,0 1-16,0 0 0,0-1 0,18-17 15,17 18-15,-17-18 16,35 0 0,-35 0-16,-1 0 0,1-18 15,-1-17 1,-17 17-16,-35-17 16,18 17-16,-36-17 15,17 17 1,19 18-16,34 0 15,1 18 1</inkml:trace>
  <inkml:trace contextRef="#ctx0" brushRef="#br0" timeOffset="356599.9383">32861 8026 0,'0'0'16,"-17"0"-16,-1 17 0,0 1 15,18 35 1,0-18-16,0-17 0,0 17 16,36 0-16,-1-17 15,18-18-15,-18 0 16,-17 0-16,-1-18 15,1 1-15,0-1 16,-18-17-16,0 17 0,-36-35 16,19 36-16,-1-1 15,0 0-15,-17 1 0,18 17 16,-1 0-16,18 17 16</inkml:trace>
  <inkml:trace contextRef="#ctx0" brushRef="#br0" timeOffset="356866.8344">33038 7779 0,'0'0'0,"17"0"0,1 0 15,0 17 1,34 54-16,-34-36 15,35 53-15,-35-35 16,17 53 0,-17-53-16,-18-18 0,17 54 15,-17-37-15,-17-16 16,17-1-16,-18-17 0,-17 35 16,-1-36-16,-34 1 15</inkml:trace>
  <inkml:trace contextRef="#ctx0" brushRef="#br0" timeOffset="358134.1988">11959 12100 0,'0'-17'16,"0"-1"-16,-17 18 15,-1 18 1,18-1-16,-18 19 16,1 69-1,17-52-15,0 18 0,0-1 16,17 36-16,19-53 16,-19-18-16,36 36 15,-18-53-15,1 17 16,-19-35-16</inkml:trace>
  <inkml:trace contextRef="#ctx0" brushRef="#br0" timeOffset="358968.111">12330 12224 0,'0'17'31,"0"19"-31,0-1 16,17 18-16,1-18 16,0 36-16,-18-36 15,35 36-15,-35-36 16,17 0 0</inkml:trace>
  <inkml:trace contextRef="#ctx0" brushRef="#br0" timeOffset="359336.9402">12647 12629 0,'-18'0'16,"18"18"-16,-17 17 16,-1-17-16,18 0 0,-35 17 15,35-17-15,-35 17 16</inkml:trace>
  <inkml:trace contextRef="#ctx0" brushRef="#br0" timeOffset="360676.6082">12876 12259 0,'0'18'16,"18"52"-1,-18-34-15,0-1 16,18 35-16,-18-34 15,17 17-15,-17-18 16,0-18-16,18-17 0</inkml:trace>
  <inkml:trace contextRef="#ctx0" brushRef="#br0" timeOffset="361244.3214">13123 12400 0,'-17'18'0,"17"35"15,0-36-15,17 36 16,1-35-16,0 0 0,17 17 16,-17-35-1,17 0-15,-18 0 16,19-18-16,-36 1 15,0-19-15,-18 19 16,0-36 0,1 35-16,-1 0 0,18 1 15,-17-18-15,17 17 16,17 0 0,1 18-16,35 0 15,-36 0-15,1 0 16,17 18-1,-17 0-15,-18-1 16,-18 18 0,18 18-1,0-35-15,0 17 16,0-17-16,18 0 0,17 17 16,-17-35-1,17 0-15,-17 0 16,17-18-16,-17 1 15,-1-19-15,-17 19 16,-17-36-16,17 35 16,-36-17-1,19 35-15,-1-18 16,0 18-16,-17-17 0,18 17 0,-1 0 16</inkml:trace>
  <inkml:trace contextRef="#ctx0" brushRef="#br0" timeOffset="361566.958">13670 12418 0,'0'0'0,"0"17"15,0 19 1,0-1-16,0-17 0,0-1 16,0 1-16,18 0 15,-18-1-15,17-17 0,1 0 16,0 0-16,-1 0 16,1-17-16,-18-19 15,-18 19-15,1-36 16,-1 35-16,-17 0 15,17 1-15,-35-1 16,36 18 0,17 18-16,17-18 15</inkml:trace>
  <inkml:trace contextRef="#ctx0" brushRef="#br0" timeOffset="361839.1558">13794 12065 0,'35'18'0,"-70"-36"0,88 53 16,17 18-16,-35-18 15,18 18-15,18 18 16,-54-36-16,19 1 15,-19-1-15,-17 0 0,0 36 16,-17-36-16,-19 18 16,1-36-16,-18 19 15,18-19-15,-18 1 16</inkml:trace>
  <inkml:trace contextRef="#ctx0" brushRef="#br0" timeOffset="362500.5654">19914 12083 0,'-17'-36'15,"34"72"-15,-52-89 0,17 53 16,1 17-16,-1 1 15,18 17-15,-18 1 0,18 16 16,0-16 0,0 17-16,0 0 0,18 35 15,0-53-15,-18 0 16,35-17-16,-17 17 0,17 1 16,-17-36-16,35 0 15,-36 0-15,-17-18 16</inkml:trace>
  <inkml:trace contextRef="#ctx0" brushRef="#br0" timeOffset="362700.6829">20073 12224 0,'0'0'15,"18"0"-15,-1 17 0,-17 19 16,18-19-16,-18 1 15,18 70 1,-1-17-16,-17-18 16,18-18-1</inkml:trace>
  <inkml:trace contextRef="#ctx0" brushRef="#br0" timeOffset="362862.3953">20338 12524 0,'-18'35'15,"36"-70"-15,-54 88 0,19-36 16,-1 1-16,0-1 0,1-17 16</inkml:trace>
  <inkml:trace contextRef="#ctx0" brushRef="#br0" timeOffset="363056.4789">20602 12312 0,'0'0'15,"0"35"-15,0 1 16,0-19-16,0 18 0,18 18 15,0-17-15,-1-1 16,1-17-16,-1-18 16</inkml:trace>
  <inkml:trace contextRef="#ctx0" brushRef="#br0" timeOffset="363606.9321">20867 12365 0,'0'0'16,"-18"35"-16,18-17 0,0 35 15,0-36-15,35 19 16,-17-19-16,0 1 16,-1-18-16,19 0 15,-19 0-15,1-35 16,-18 17-16,0-17 15,0 17-15,-18-17 16,18 17-16,-17 1 16,-1 17-1,18-18-15,18 18 16,17 0 0,-17 0-16,34 0 15,-34-18-15,0 18 0,-1 0 16,1 0-16,-18 18 15,0 0 1,-18-1-16,18 1 16,0-1-16,0 1 15,0 17 1,18-17-16,-18 0 0,18-18 16,17 0-1,-17 0-15,17-18 16,-17 18-16,-1-18 0,1 1 15,-1-19-15,-17 19 16,0-1-16,-17-17 16,-18 17-1,17 18-15,-17 0 0,-1 0 16,19 0 0,17 18-1</inkml:trace>
  <inkml:trace contextRef="#ctx0" brushRef="#br0" timeOffset="363885.8428">21502 12312 0,'-18'18'16,"18"-1"-1,-17 1-15,17 0 0,0 17 16,0-18-16,17 1 15,1 0-15,17-1 16,-17-17 0,17-17-1,-35-1-15,0 0 16,-18 1-16,18-1 16,-35 1-16,17-1 15,1 18 1</inkml:trace>
  <inkml:trace contextRef="#ctx0" brushRef="#br0" timeOffset="364115.959">21678 12065 0,'53'18'15,"-35"17"-15,52 18 16,-34-18-16,-19 0 16,19 54-16,-19-54 0,-17 35 15,0-34 1,-35 17-16,17-18 16,1-17-16,-19-1 0</inkml:trace>
  <inkml:trace contextRef="#ctx0" brushRef="#br0" timeOffset="364959.3002">31415 12629 0,'0'0'0,"-18"0"0,1 0 16,-1 18-16,0 35 15,1 0-15,-1 53 16,18-53-16,0 0 15,35 52-15,-17-69 16,53 34-16,-54-52 16,18 0-16,18-1 15,-17-17-15,-19 0 16,1 0-16</inkml:trace>
  <inkml:trace contextRef="#ctx0" brushRef="#br0" timeOffset="365141.6862">31732 12718 0,'0'0'16,"18"105"-16,0-52 0,-1 36 16,1-36-16,17 17 15,-35-35 1,18 18-16,-18-35 15</inkml:trace>
  <inkml:trace contextRef="#ctx0" brushRef="#br0" timeOffset="365309.7237">31997 13123 0,'0'0'0,"0"18"0,-18 53 16,1-54-16,-1 36 15,0-35 1,1-1-16,17 1 0,-36 17 16,19-35-16</inkml:trace>
  <inkml:trace contextRef="#ctx0" brushRef="#br0" timeOffset="365553.8331">32244 12929 0,'0'0'16,"18"36"-16,-18-1 0,-18 35 15,18-34-15,0-1 0,0 18 16,0-18-1,0 0-15,0-17 0,0 0 16,18-18 0</inkml:trace>
  <inkml:trace contextRef="#ctx0" brushRef="#br0" timeOffset="366141.396">32456 13070 0,'-18'53'0,"36"-106"0,-36 124 16,18-18-1,18-35-15,-1-1 0,36 18 16,18-35 0,-54 0-16,36-17 15,-35-1-15,-18-17 16,0 17-16,-35-17 15,17 35-15,-17-35 16,17 17 0,0 0-16,36 18 15,0 0 1,-1 0-16,19 0 16,-1 0-1,-17 0-15,17 0 16,-18 0-1,36 0-15,-35 0 16,0 0-16,-1 0 16,1 0-16,-18 18 15,0 0-15,0-1 0,-18 1 16,1 17-16,-1 1 16,0-19-16,18 1 15,18-18-15,0 17 16,-1-17-16,1 0 15,17 0-15,-17 0 16,-1-17-16,-17-1 16,0 1-16,0-19 15,-17 19 1,-1-19 0,1 19-16,17-1 15,-18 18 1</inkml:trace>
  <inkml:trace contextRef="#ctx0" brushRef="#br0" timeOffset="366433.4677">33126 13159 0,'-18'0'0,"1"0"16,-1 17-16,0 19 16,18-19-16,0 1 15,0 17-15,18-17 0,0 17 0,-1-17 16,54 17-16,-36-17 16,18-18-1,-18 0-15,-17 0 16,0-18-16,-18-17 15,-18-1-15,-35 1 16,35 17-16,-35-34 16,18 34-16</inkml:trace>
  <inkml:trace contextRef="#ctx0" brushRef="#br0" timeOffset="366694.2175">33285 12841 0,'17'-18'15,"-34"36"-15,70-36 0,-18 18 0,18 53 16,-18-35 0,18 70-16,-35-35 15,-1 0-15,-17-18 16,0 18-16,0 0 0,0-18 15,-17 18-15,-1-17 0,-35 52 16,35-71-16,-35 19 16,36-19-16,-18 1 15</inkml:trace>
  <inkml:trace contextRef="#ctx0" brushRef="#br0" timeOffset="366854.9481">33690 13600 0,'-35'0'16,"17"0"-16</inkml:trace>
  <inkml:trace contextRef="#ctx0" brushRef="#br0" timeOffset="390100.8875">847 2275 0,'-18'0'15,"36"0"48,-1 0-48,1 0-15,0 0 16,-1 0-16,19 0 0,-1 0 0,0 0 16,71 0-16,-53 0 15,17-17-15,71 17 16,-70-18-16,88 18 15,-71 0-15,124 0 16,-107 0-16,125 0 16,-89 0-16,-18 0 15,18 0-15,1-17 0,-1 17 16,141-36-16,-123 19 16,141-19-16,-142 19 15,89-1 1,-123 0-16,87 1 15,-105 17-15,88-18 16,-106 18-16,-17 0 0,0 0 16,52-18-16,-70 18 15,0 0-15,-36 0 16,-17 18-16,-17-18 16</inkml:trace>
  <inkml:trace contextRef="#ctx0" brushRef="#br0" timeOffset="428594.9987">7902 2152 0,'-17'0'31,"17"18"-15,0-1 0,17-17-1,1 18 1,0-18-16,17 0 15,-18 0-15,36 0 16,-17 0-16,34 0 16,-35 0-16,36 0 15,-18 0-15,35 0 16,-35 0 0,0 0-16,53-18 15,-53 18-15,0 0 0,88 18 16,-35 0-1,35-18 1,-88 0-16,70 0 16,-52 0-16,-18 0 15,-1 0-15,1-18 16,0 18-16,0 0 0,18 0 0,52 0 16,-52 0-1,-1 0-15,71-18 16,-70 18-16,0 0 0,-1 0 15,54 0-15,-19 0 16,-34 0-16,-18 0 16,70 0-1,-70 0-15,18 0 0,-18 0 16,17 0-16,36 0 16,18 0-16,-71 0 15,-18 0-15,18 0 0,0 0 16,52 0-1,-34 0-15,35 0 16,-53 0-16,53 0 16,-18 0-16,-35 0 15,-18 18-15,53-18 16,-35 0-16,53 0 16,-53 0-16,53 0 15,-53 0-15,0 0 16,52 0-16,1 0 15,-53 0-15,0 0 16,71 0-16,-1-18 16,-70 18-1,17 0-15,54 0 16,-71 0-16,0 0 0,0 0 16,17 0-16,-17 0 0,53 0 15,-53 0-15,0 0 16,0 0-16,0 0 15,0 0-15,-1 18 0,72 0 16,-89-18-16,71 17 16,-35 18-1,-18-35-15,-1 18 16,1 0-16,0-1 0,71 1 16,-54-18-16,71 0 15,-88 0-15,106 0 16,-106 0-16,88 0 15,-88 0-15,71 0 16,-89 0-16,18 18 16,0-18-1,-36 0-15,-17 17 16,-17-17 0</inkml:trace>
  <inkml:trace contextRef="#ctx0" brushRef="#br0" timeOffset="434490.9391">10089 2663 0,'0'-17'16,"-17"-18"-1,17 17-15,-18 18 16,36 0 0,-18 18-16,35 17 15,0 0-15,1 0 16,34 36-1,-17-18-15,-18-18 0,18 18 16,-17-18-16,17 1 0,17 34 16,-35-35-16,1 18 15,-19-35-15,-17 0 16,18-18-16,-18 17 0,-18-17 16,18-17-1</inkml:trace>
  <inkml:trace contextRef="#ctx0" brushRef="#br0" timeOffset="434720.9626">10460 2628 0,'0'0'15,"-18"0"-15,1 0 0,-1 18 16,0 17-16,1 0 0,-19 71 15,36-53-15,-35 71 16,17-89-16,18 18 16,-17-18-16,-1 18 15,18-18-15,-17-17 0,17 17 0,0-17 16</inkml:trace>
  <inkml:trace contextRef="#ctx0" brushRef="#br0" timeOffset="435320.6535">10777 2417 0,'0'0'0,"0"-18"15,-17 18-15,-1-35 16,0 35-16,1 0 15,17-18-15,-18 18 0,18 18 16,-17-1 0,17 1-16,0 0 15,17-1-15,-17 1 16,18-18-16,-18 17 16,17-17-16,-17 18 0,0 0 0,0-1 15,0 1-15,0 0 16,-17-1-16,17 1 15,-35 0 1,35-1-16,-36-17 16,36 18-16,18-1 31,-18 1-15,18-18-1,-18 18-15,17-18 0,-17 17 16,0 1-1,0 0-15,0-1 16,18 1 0,-1-18-16,1 0 15,0 0-15</inkml:trace>
  <inkml:trace contextRef="#ctx0" brushRef="#br0" timeOffset="435520.2092">10918 2575 0,'0'0'16,"18"18"-16,0-18 16,-1 0-16,1 0 15,0 0-15,-1 0 16,-17-18-1</inkml:trace>
  <inkml:trace contextRef="#ctx0" brushRef="#br0" timeOffset="435702.7889">10989 2452 0,'0'35'15,"0"-17"1,0 17-16,18 0 0,-18 18 15,17-35-15,-17-1 16,36 19-16,-19-36 16,19 0-1,-19 0-15,-17-18 16</inkml:trace>
  <inkml:trace contextRef="#ctx0" brushRef="#br0" timeOffset="436059.5706">11165 2328 0,'18'0'15,"0"0"-15,-1 0 16,1 0-16,0 0 16,-1 18-16,1 0 15,-18-1 1,-18 1-16,18 0 15,0-1-15,-17 1 0,17 17 16,0-17-16,17 17 16,1-17-1,0-1-15,-1 1 0,1 0 16,-1-18-16,1 17 16,-18 1-1,-18-18-15,1 17 16,-36 1-1,35-18-15,1 0 0,-1 18 0,0-18 16,18 17 0,18-17-16,-18 18 0</inkml:trace>
  <inkml:trace contextRef="#ctx0" brushRef="#br0" timeOffset="436230.3344">11606 2928 0,'0'0'15,"-35"53"-15,0-35 0,0 17 0,-18 18 16,17-18 0,1 0-1</inkml:trace>
  <inkml:trace contextRef="#ctx0" brushRef="#br0" timeOffset="436509.3162">11836 2575 0,'0'0'0,"35"36"15,0-19-15,-17 18 16,17 1-16,-17-19 16,35 36-16,-18-17 15,-17-19-15,-1 1 0,19 0 16</inkml:trace>
  <inkml:trace contextRef="#ctx0" brushRef="#br0" timeOffset="436743.4379">12294 2558 0,'0'0'0,"-17"0"0,-1 17 0,0 36 15,1 0-15,-1 35 16,18-35-16,0 71 16,18-71-16,-18 0 15,17-1-15,-17 1 0,18-35 16,0 35 0,-18-35-16,17-1 0</inkml:trace>
  <inkml:trace contextRef="#ctx0" brushRef="#br0" timeOffset="437298.6583">12541 2364 0,'-35'0'16,"70"0"-16,-88 0 0,36 0 15,-1 17-15,0-17 0,18 18 16,0 0 0,0-1-16,18-17 15,0 18-15,17-1 16,-35 1-16,18-18 0,-1 18 15,-17-1-15,0 1 16,0 0-16,-17-1 0,-1 19 16,0-19-1,1 1-15,-1-1 0,0 1 16,18 0-16,-17-1 16,17 1-16,17-18 15,1 0-15,0 18 16,-1-18-1,1 0 1,0 0-16,-1-18 16</inkml:trace>
  <inkml:trace contextRef="#ctx0" brushRef="#br0" timeOffset="437509.5786">12629 2575 0,'0'0'0,"18"0"15,0 0-15,17 0 16,-35-17-16,18 17 16,-1-18-16,1 0 15,-18 1 1,0-1-16</inkml:trace>
  <inkml:trace contextRef="#ctx0" brushRef="#br0" timeOffset="437704.5965">12718 2417 0,'0'0'0,"-18"17"0,18 36 15,0-35-15,0 35 16,0-36-16,0 19 15,0-1-15,18 0 16,-18 0-16,17-17 16,-17 0-16,18-18 15,-18 17-15,18-17 16</inkml:trace>
  <inkml:trace contextRef="#ctx0" brushRef="#br0" timeOffset="438099.9475">12912 2364 0,'17'0'31,"1"0"-15,0 0-16,-1 17 15,-17 1-15,0 0 16,-17 17 0,-1-18-16,18 36 15,0-17-15,0-19 16,18 1-16,-18 0 16,17-1-16,1 1 15,0-1-15,-18 1 16,0 0-1,0-1 1,0 1-16,-18-18 16,18 18-1,-18-1 1</inkml:trace>
  <inkml:trace contextRef="#ctx0" brushRef="#br0" timeOffset="438222.0627">13176 2752 0,'0'0'0,"-17"0"0,-1 0 16</inkml:trace>
  <inkml:trace contextRef="#ctx0" brushRef="#br0" timeOffset="440279.2524">1940 2628 0,'-17'-17'16,"34"17"0,19 35-1,-1 0-15,18 0 16,70 36-16,-52-36 16,-18 1-16,53 34 15,-54-52-15,1-1 16,18 19-16,-53-36 15,-1 0-15</inkml:trace>
  <inkml:trace contextRef="#ctx0" brushRef="#br0" timeOffset="440468.7573">2452 2611 0,'-53'70'15,"35"-35"1,1 18-16,-54 53 16,18 18-16,36-71 15,-1-18-15,18 18 16,0-36-16,0 1 0,18 0 16</inkml:trace>
  <inkml:trace contextRef="#ctx0" brushRef="#br0" timeOffset="440681.3207">2893 2946 0,'-18'53'16,"36"-106"-16,-53 141 0,17-53 0,0 0 15,18-17-15,0 0 16,18-18 0,0 0-16</inkml:trace>
  <inkml:trace contextRef="#ctx0" brushRef="#br0" timeOffset="440880.8513">3052 2558 0,'17'35'15,"-34"-70"-15,52 88 0,18-18 16,-18-18-16,0 1 16,36 0-16,-36-1 15,0-17-15,-17 18 16,17-18-16</inkml:trace>
  <inkml:trace contextRef="#ctx0" brushRef="#br0" timeOffset="441097.9284">3563 2469 0,'-35'18'15,"17"-18"-15,1 18 16,-19 35-16,19-18 15,-1 35 1,0-34-16,18-1 0,18 0 0,0 18 16,17 18-1,-17-54-15,17 19 0,-18-19 16,1 36 0,-18-35-16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16:26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3034 2893 0,'0'-53'0,"0"106"15,-18-124-15,1 36 0,-1 17 0,0-17 16,-35 0-16,36 35 16,-1 0-16,1 0 0,-1 17 15,0 72 1,1-1-16,-1 0 0,18 106 15,0-88-15,18 0 16,-1-36-16,19 71 16,-1-52-1,-18-54-15,1 0 16,-36-53 0</inkml:trace>
  <inkml:trace contextRef="#ctx0" brushRef="#br0" timeOffset="134.6981">2681 3440 0,'0'0'0,"71"-18"0,-36 18 15,36-18-15,-36 18 16,35 0-16,-52 0 16,17 18-16</inkml:trace>
  <inkml:trace contextRef="#ctx0" brushRef="#br0" timeOffset="417.5006">3157 3387 0,'-17'35'0,"34"-70"0,-34 105 15,17-17-15,17-18 16,1-17-16,0 0 0,35 17 15,-18-35 1,0 0-16,0-18 16,18-17-16,-35 17 0,0 1 15,-18-18-15,0 17 0,-18-35 16,-17 18-16,-1 17 16,19 0-16,-19 1 0,-16 17 15,34 0 1</inkml:trace>
  <inkml:trace contextRef="#ctx0" brushRef="#br0" timeOffset="646.3113">3581 3545 0,'0'0'0,"0"-17"15,-18-18 1,0 17-16,18 0 15,0-52 1,0 52-16,18 0 0,0 1 16,-1-1-16,36 18 15,-35 0-15,17 0 16,-17 0 0,-1 0-16,1 18 0</inkml:trace>
  <inkml:trace contextRef="#ctx0" brushRef="#br0" timeOffset="1559.2057">4815 3210 0,'36'0'15,"-19"18"1,36-18-16,-17 0 16,34 0-1,-35 0-15,36-18 16,-53 18-16,-1 0 0,-17-17 15,18 17-15</inkml:trace>
  <inkml:trace contextRef="#ctx0" brushRef="#br0" timeOffset="1802.78">5045 2840 0,'0'35'16,"-18"36"0,18-1-16,-18 54 15,18-54-15,18 1 0,-18-1 16,18 36-16,-1-70 16,1-19-16,0 1 0,35-1 15,-18-17-15,0 0 16,36-35-1,-36 18-15</inkml:trace>
  <inkml:trace contextRef="#ctx0" brushRef="#br0" timeOffset="2008.1228">5697 3193 0,'53'0'16,"-106"0"-16,159 0 0,-53 0 15,-18 0-15,1 0 16,-19 0-16</inkml:trace>
  <inkml:trace contextRef="#ctx0" brushRef="#br0" timeOffset="2126.3497">5803 3351 0,'71'0'15,"-142"0"-15,159 0 0,-52 0 0,17 0 16,-18-17-16</inkml:trace>
  <inkml:trace contextRef="#ctx0" brushRef="#br0" timeOffset="2708.7691">6950 2681 0,'0'0'16,"0"18"-16,17 52 15,-17-34-15,18 69 16,-18-34 0,18 35-16,-18-53 15,0 35-15,17-53 16,-17 18-16,18-35 15,-18 17 1,18-35-16</inkml:trace>
  <inkml:trace contextRef="#ctx0" brushRef="#br0" timeOffset="3576.8015">7638 3228 0,'17'0'47,"1"0"-32,0 0 1</inkml:trace>
  <inkml:trace contextRef="#ctx0" brushRef="#br0" timeOffset="3716.6085">7920 3246 0,'18'-18'16,"-1"0"0</inkml:trace>
  <inkml:trace contextRef="#ctx0" brushRef="#br0" timeOffset="3861.1012">8114 3228 0,'18'0'0,"-1"0"16,-17-18 0,18 18-16,-1 0 15</inkml:trace>
  <inkml:trace contextRef="#ctx0" brushRef="#br0" timeOffset="4221.7656">8590 3298 0,'0'0'15,"18"18"-15,-18 0 32,-18-18-17</inkml:trace>
  <inkml:trace contextRef="#ctx0" brushRef="#br0" timeOffset="4913.4003">9119 2752 0,'18'0'16,"-18"-18"-16,18 18 0,-1 0 15,36-35 1,-35 35-16,-1-18 0,1 18 16,-36 18-1,-34-1 1,16 19-16,-17-1 16,36 0-16,-19 1 15,36-1-15,18 18 16,0-36-16,-1 19 15,36 17 1,-17-36-16,-1 1 0,18 17 16,-36-17-16,1-1 15,-53-17 1,-1 18-16,-16-18 16,34 0-16,-35 0 15,35 0 1,18-18-16</inkml:trace>
  <inkml:trace contextRef="#ctx0" brushRef="#br0" timeOffset="5213.2458">9525 2910 0,'-18'0'15,"18"18"-15,-35 17 16,35 1-16,0 52 15,18-53-15,-1-17 16,19 17-16,17 0 16,-18-35-16,35 0 15,-34-17-15,-19-1 16,1 0-16,0 1 0,-18-19 16,0-16-16,-18 34 15,-35-17 1,18 17-16,-36 0 15,36 18-15,-36 18 16,54 0-16,-1-1 16,36 1-16</inkml:trace>
  <inkml:trace contextRef="#ctx0" brushRef="#br0" timeOffset="5506.5814">10019 2928 0,'-18'35'16,"36"-70"-16,-53 106 0,17-54 15,18 19-15,0-1 0,18-18 16,17 19-16,-17-19 16,52-17-1,-35 0-15,1-17 0,17-36 16,-53 18-1,0-1-15,-18 19 0,-35-36 16,-18 35 0,36 0-16,0 18 0,-18 18 15,35 0-15,18-1 16,0 1-16,36 0 16</inkml:trace>
  <inkml:trace contextRef="#ctx0" brushRef="#br0" timeOffset="5796.7888">10495 2893 0,'-17'17'16,"-1"19"-16,18-19 15,0 36 1,18-17-16,17-1 15,-18-18-15,36-17 16,-17 0-16,34-35 16,-52 18-16,17-36 15,-17 17-15,-18-34 16,0 35-16,-53-18 16,35 17-16,-17 19 15,-36 17-15,36 0 16,17 0-16,-17 0 0</inkml:trace>
  <inkml:trace contextRef="#ctx0" brushRef="#br0" timeOffset="6389.7696">7426 3351 0,'18'18'0,"-36"0"15,0 17 1,1 0-16,-19-17 0,19 17 16,-54 36-1</inkml:trace>
  <inkml:trace contextRef="#ctx0" brushRef="#br0" timeOffset="9510.5788">8749 3246 0,'-18'17'47,"18"18"-47,-17-17 15,-19 35 1,1 18-16,17-54 0,-17 1 16,18 0-16</inkml:trace>
  <inkml:trace contextRef="#ctx0" brushRef="#br0" timeOffset="14707.2239">20973 4198 0,'70'-18'16,"-17"1"-16,71-54 15,-54 18-15,18-17 16,1-1-16,34-17 0,142-141 16,-107 105-16,177-176 15,-158 159-15,-1-17 16,18-1-16,-17 0 0,158-141 16,-176 141-16,123-105 15,-159 140-15,1-17 16,-107 124-16,-34-19 15,-1 36-15,-70 53 16,35-17 0</inkml:trace>
  <inkml:trace contextRef="#ctx0" brushRef="#br0" timeOffset="15267.0893">20937 3845 0,'0'18'32,"0"0"-17,-17 17-15,-1 0 16,0 0-16,-17 18 15,18-17-15,-19 17 16,19-18-16,17-18 16,17 19-16,1-1 0,17 0 15,18-17-15,35 0 16,-17-1-16,17 1 0,18-18 0,53 17 16,-106-17-1</inkml:trace>
  <inkml:trace contextRef="#ctx0" brushRef="#br0" timeOffset="16623.7616">24906 917 0,'0'18'16,"18"52"-1,-18-17-15,17 71 16,-17-71-16,18 53 16,-18-71-16,18 35 15,-1-70-15,1 18 16,0-36-16</inkml:trace>
  <inkml:trace contextRef="#ctx0" brushRef="#br0" timeOffset="17224.2949">26000 1111 0,'0'0'16,"-18"-17"-16,0 17 0,-34 17 15,34 1 1,0-18-16,18 35 16,0 0-16,18 1 15,17-19-15,18 36 16,-18-35-16,1 0 0,17 17 16,-36-35-16,-17 17 15,-17 1 1,-54-18-1,36 0-15,-36 0 16,36 0-16,-18 18 16,53-36-16</inkml:trace>
  <inkml:trace contextRef="#ctx0" brushRef="#br0" timeOffset="17407.5895">26317 1164 0,'0'0'16,"0"-17"-16,18 17 0,0 0 15,34 0 1,-34 0-16,17-18 16,-17 18-16,0-18 0,-1 18 15,1 0-15,-18-17 0,0-1 16</inkml:trace>
  <inkml:trace contextRef="#ctx0" brushRef="#br0" timeOffset="17578.9693">26441 864 0,'0'0'0,"0"53"16,0 0-16,17 0 15,-17-18-15,0 18 0,0 35 16,18-35-16,0 0 15,-1-35-15,19 0 16,-19-18-16,1 0 16</inkml:trace>
  <inkml:trace contextRef="#ctx0" brushRef="#br0" timeOffset="18129.8371">26617 1252 0,'0'18'16,"35"-18"-1,-17 0-15,0 0 0,17-18 16,-17 1-16,-1 17 16,-17-18-1,0 0-15,-17 18 16,-1-17-16,0 17 16,1 17-16,17 1 15,0 0 1,35-1-1,-17 1-15,-1-18 16,1 18-16,-1-18 0,1 0 0,0 0 16,-1 0-16,1 0 15,0 17-15,-1 1 16,-17 17-16,18 53 16,0-35-16,17 53 15,-17-71 1,17 36-16,-35-36 15,17-35-15,-17 18 0,0-36 16,0-35 0,-17 0-16,17 1 15,-18-1-15,18 0 16,0-36-16,0 37 16,0 16-16,0 1 0,18 35 15,-1 0-15,1 0 0,0 0 16,-1 18-16,1 17 15,0-17-15,-18-1 0,0 18 16,-18-35 0,-35 18-16,35-18 15,-34 0-15,34-18 16,0 18 0</inkml:trace>
  <inkml:trace contextRef="#ctx0" brushRef="#br0" timeOffset="18920.3718">28187 1270 0,'0'0'0,"-18"18"0,-17 17 16,0 0-1,35-17-15,0 17 16,35-35 0,-17 0-16,17 0 15,0 0-15,1 0 0,16-35 16,-34 35-16,0-35 15,-1 35-15,-17-36 16,0 19 0,-17-1-16,34 18 31,1-18-15,0 18-16,35-35 15,-36 17-15,18 1 16,-17-18-16,0-1 15,-18 1-15,17-18 0,-17 18 0,0-18 16,-35-35 0,17 52-16,1 36 15,-1 0-15,1 36 16,17 17-16,0 0 0,-18 105 16,18-52-16,18 70 15,-1-87-15,1-19 16,17-17-16,0-18 0,1 18 15,-1-53-15,-17 0 16,-1-17-16,-17-54 16,0 36-16,-17 0 15,-1-18-15,0 17 16,1-34-16,17 52 16,0-17-16,0 17 15,17 18-15,1 0 0,17-17 16,0 17-16</inkml:trace>
  <inkml:trace contextRef="#ctx0" brushRef="#br0" timeOffset="20828.5438">29916 1129 0,'-18'-18'0,"36"36"16,-54-36-16,-17 18 0,36 0 15,-19 0 1,36 18-16,-17 0 0,17-1 15,0 18-15,17-17 16,-17 0-16,53-1 16,-35-17-16,0 0 0,17 0 15,-17-17 1,-1-19-16,-17 19 16,0-1-16,18 36 15,-1 35 1,1 0-16,17 70 15,-17-70 1,0 0-16,35 35 16,-18-35-16,-17-18 15,-36-35 1,-17-35 0,-18-35-1,35 34-15,-17-34 16,17 34-16,18-34 15,0 35-15,18 17 16,17 36-16,-17-18 16,-1 17-16,36 18 15,-35-35-15,0 0 16,-1 0-16,-17-17 31,-17-18-15,17 17-1,0-17 1,0 17-16,0 0 16,0 1-16,0-1 15,0 0-15,-18 1 16,18-1-16,18 18 31,-1 0-15,1 0-16,17 18 0,18-18 15,-18 0-15,36 17 16,-54-17-16,1 18 16,-18 0-1,-18-18 1,1 17-16,-1-17 0,1 18 16,-1-18-16,18 18 15,0-1-15,35-17 16,-17 18-16,-1-18 15,19-18 1,-1 1-16,0-1 16,-35 0-16,0 1 15,-17 17-15,-1-18 16,18 36 0,18-18-1,-18 17-15,35 19 16,0-19-16,-17 1 15,-1-18-15,19 0 0,-1 0 16,-17 0-16,-1 0 16,1-18-16,-18-17 15,0 17 1,-18-17-16,1 17 16,-1-17-16,18 18 15,0-36-15,0 35 16,0-35-16,0 18 15,0-36 1,0 36-16,0 0 16,0-18-16,0 17 0,-18 19 15,1 17-15,-19 53 16,36-18-16,-17 71 16,17-36-16,17 36 15,1-53-15,35 18 16,-18-36-16,18 18 15,-17-35-15,16-1 16,-34-17-16,0-35 16,-18 17-1,0 1-15,0-1 0,0-17 16,-18 17-16,18 0 0,0 1 16,-18 17-16,36 17 31,0 19-16,-1-36-15,-17 17 0,18-17 16,0 0 0,-1 0-16,-17-17 15,0-1 1,-17 18-16,17 18 31,17-1-15,-17 1-16,36 0 15,-19-18-15,1 0 16,-1 0-16,1 0 16,-18-18-1,0 0 1,0 1 0,18-1-16,-1-17 15,1 0-15,17-54 16,-35 36-1,0-70-15,0 52 16,18 18-16,-18-35 16,0 53-16,-18 35 15,18 35-15,0 53 16,0-35-16,18 71 16,0-71-16,17 53 15,-18-71-15,19 35 16,-36-52-16,0 17 15,-18-35 1,-17-17 0</inkml:trace>
  <inkml:trace contextRef="#ctx0" brushRef="#br0" timeOffset="20928.4637">31133 1094 0,'35'-18'16,"-17"18"-16,17 0 0,53 0 15,-53 0-15,54 18 16,-72-18-1,18 0-15</inkml:trace>
  <inkml:trace contextRef="#ctx0" brushRef="#br0" timeOffset="21472.5314">32032 1058 0,'0'18'16,"-17"-18"-16,-1 18 15,-17 35 1,17-36-16,-17 54 16,35-54-16,0 1 0,17 17 15,1-35-15,53 0 16,-36 0-16,18-35 15,-18 0-15,18-36 16,-53 36 0,18-53-16,-18 52 15,-36-52-15,1 53 16,0-18-16,17 35 16,1 18-16,17 18 15,0 70 1,17-52-16,18 69 15,-17-52-15,35 35 16,-18-52-16,18 17 16,-35-18-16,17-17 15</inkml:trace>
  <inkml:trace contextRef="#ctx0" brushRef="#br0" timeOffset="21756.2113">32385 1182 0,'35'0'16,"-17"0"-16,0-18 15,-1 1-15,-17-1 16,18 0 0,-36 1-16,1 17 0,17-18 15,-36 18-15,19 0 16,-1 18-1,0-1-15,18 19 16,0-19-16,36 18 16,-19-17-16,1 0 15,0-1-15,17 1 16,-18-18-16,1 0 16,-18 18-16</inkml:trace>
  <inkml:trace contextRef="#ctx0" brushRef="#br0" timeOffset="22000.9836">32597 1111 0,'-18'0'16,"36"0"-16,-36 18 15,18 17-15,0-17 16,0-1-16,0 1 0,0 0 15,18 17 1,-1-17-16,1-18 16,-36 0-1,1 0 1,-1-18-16</inkml:trace>
  <inkml:trace contextRef="#ctx0" brushRef="#br0" timeOffset="22464.098">32720 1252 0,'-17'0'15,"17"18"1,17-18 0,18-18-1,-17 18-15,35 0 16,-35 0-16,-1-17 15,1 17-15,0-18 0,-1 0 16,1 1-16,-18-1 0,17-17 16,-17 0-16,18-36 15,-18 18-15,0 0 16,0 0-16,0-53 16,0 71-16,0 18 0,-18 17 15,18 17-15,-17 36 16,17 53-16,0-53 15,0 70 1,0-70-16,0-17 0,-18 52 16,18-53-1,0-70 1,0 17 0,0 0-16,18-17 0,-1 0 15,19 35 1,34-18-16,-17 18 15,35-17-15,-35 17 16,-17 0-16,-19 0 16</inkml:trace>
  <inkml:trace contextRef="#ctx0" brushRef="#br0" timeOffset="23156.3793">24836 2364 0,'0'0'0,"0"17"0,0 54 16,17 17-1,18-17-15,-17-36 16,17-18-16,36 1 16,-36-18-16,18 0 0,0-70 15,-35 34-15,17-52 16,-35 53-16,0-18 15,0 18-15,0-1 16,-35 1 0,35 53-1,0 52 1,0-34-16,17-1 0,1 0 16,17 0-16,18 36 0,-18-53 15,18 17 1</inkml:trace>
  <inkml:trace contextRef="#ctx0" brushRef="#br0" timeOffset="23420.1493">25471 2364 0,'-36'17'15,"72"-34"-15,-89 52 16,35-17-16,18 34 0,0-16 15,18-19-15,-1 19 16,36-1-16,-18-17 16,36 17-16,-53-35 15,-54 0 1,-34 0 0,35 0-1,-1-18-15,19 18 0,-19 0 16,36-17-16</inkml:trace>
  <inkml:trace contextRef="#ctx0" brushRef="#br0" timeOffset="23580.2253">25718 2469 0,'0'0'0,"0"36"15,0-1-15,17 18 16,-17-35-1,35 17-15,-17-35 16,0 17-16,-1-17 0,1 0 16</inkml:trace>
  <inkml:trace contextRef="#ctx0" brushRef="#br0" timeOffset="23919.5026">25770 2540 0,'0'0'15,"0"-18"-15,18 18 16,0 18-16,-1-18 15,19 18 1,-19-1-16,1-17 0,0 18 16,-1-18-16,1 35 15,-1-17-15,1-1 0,0 1 16,-1 53-16,1-36 16,0 53-16,-1-53 15,-17 54 1,0-72-16,0 1 0,-17 0 15,-1-1-15,0-17 16,-17-17-16,17-1 16,-17-35-16,35 18 15,18-36-15,-1 18 16,36-35 0,0 70-16,18-35 15,-36 36-15,18-1 16,-35 1-16,-1 17 15</inkml:trace>
  <inkml:trace contextRef="#ctx0" brushRef="#br0" timeOffset="24876.1278">27252 2275 0,'0'-17'16,"18"17"31,17 35-31,0 0-16,36 36 15,-18-18-15,53 35 16,-53-53-1,-18 1-15,18-1 0,-18 0 16,18 0-16,-18-17 16,-17 0-16,-36-18 31,-17-36-15</inkml:trace>
  <inkml:trace contextRef="#ctx0" brushRef="#br0" timeOffset="25132.9909">27781 2205 0,'-35'53'15,"70"-106"-15,-70 141 0,0-53 0,17 18 16,-52 53-16,34-35 16,-17 17-16,36-53 15,-1 18 1,18-35-16,0-1 16,18-17-16</inkml:trace>
  <inkml:trace contextRef="#ctx0" brushRef="#br0" timeOffset="25721.8013">28116 1887 0,'0'0'16,"-17"0"-16,-1-17 16,0 17-16,1 0 15,-1 17-15,18 1 16,0 0-16,0-1 0,18 36 16,-1-35-16,19 17 15,-36-17 1,17 35-16,-17-36 15,0 1-15,-17 0 16,-1-18 0,0 17-16,1-17 15,34 0 17,1 18-32,0-18 15,-1 18 1,1-18-16,-18 35 15,0-18-15,0 1 16,-18-18-16,18 18 16,18-18-1</inkml:trace>
  <inkml:trace contextRef="#ctx0" brushRef="#br0" timeOffset="25909.8465">28275 2134 0,'18'0'15,"17"0"-15,-17 0 16,17-17-16,-17 17 0,17 0 16,-17-18-16,-1 18 15,-17-18-15,-17 1 16</inkml:trace>
  <inkml:trace contextRef="#ctx0" brushRef="#br0" timeOffset="26060.9504">28399 1993 0,'0'0'16,"17"71"-16,-17-36 0,0 36 15,0-36-15,18-17 16,-18 17-16,0-18 15,18-17-15</inkml:trace>
  <inkml:trace contextRef="#ctx0" brushRef="#br0" timeOffset="26511.8675">28646 1940 0,'17'0'15,"1"18"1,-1-18-16,1 18 15,0-1-15,-18 1 16,0 17 0,-18-17-16,0 17 0,18-17 15,-17 17 1,17-17-16,17-1 16,-17 1-16,36 0 15,-36-1-15,17-17 16,1 18-16,-36-18 47,18 17-32,-17 1 1,17 0 0,0-1-16</inkml:trace>
  <inkml:trace contextRef="#ctx0" brushRef="#br0" timeOffset="26672.0784">28928 2681 0,'-35'53'0,"70"-106"0,-88 124 15,0-36 1,35-17-16,-17-1 0,17-17 15</inkml:trace>
  <inkml:trace contextRef="#ctx0" brushRef="#br0" timeOffset="27177.81">29386 2170 0,'0'0'15,"18"0"1,17 53-16,1-18 16,34 18-1,-35-18-15,1 0 0,-1-17 16,0 0-16,1-1 0,34 1 15</inkml:trace>
  <inkml:trace contextRef="#ctx0" brushRef="#br0" timeOffset="27395.43">29827 2293 0,'0'0'16,"-53"88"-16,36-52 15,-1 52-15,18-53 16,0 36 0,0-36-16,0 0 15,35 18-15,1 0 16,-19-35-16,36-1 16,-35-17-16</inkml:trace>
  <inkml:trace contextRef="#ctx0" brushRef="#br0" timeOffset="28168.0498">30163 1870 0,'0'17'32,"-18"-17"-17,18 36 1,0-1-16,0-17 0,0 34 15,0-16-15,0-19 16,0 1-16,18-18 16,-18 18-1,17-18 1,-17-18-16,0 0 31,0 1 0,0-1 16,-17 18-31,-1 0 15,0 0-31,18 18 16,-17-18-16,-1 0 15,18 17-15,18-17 32,-18 18-32,17-18 15,-17 18 1,0-1-16,0 1 16,0 0-1,-17-18-15,17 17 16,-18-17-1,0 0-15,36 0 32,-18 18-32,18 0 15,-1-1-15,-17 1 16,18-1-16,-18 1 16,0 0-1</inkml:trace>
  <inkml:trace contextRef="#ctx0" brushRef="#br0" timeOffset="28362.6421">30339 2064 0,'35'0'16,"-17"0"-16,35 0 16,-36-18-16,19 18 15,-19-18-15</inkml:trace>
  <inkml:trace contextRef="#ctx0" brushRef="#br0" timeOffset="28552.4979">30427 1958 0,'0'53'15,"0"-106"-15,0 123 0,0 1 16,0-53-16,0 17 16,0-17-16,18-1 0,-1 1 15,19 0-15,-1-1 16,-17-17-16,17 0 15,-18-17-15</inkml:trace>
  <inkml:trace contextRef="#ctx0" brushRef="#br0" timeOffset="28880.0056">30709 1870 0,'36'0'15,"-36"17"-15,0 19 16,-18-19-16,0 19 16,18-1-16,0 0 15,0-17 1,0 17-16,18-17 16,-18-1-16,18 1 15,-1 0-15,-17-1 16,18 1-1,-18 0-15,0-1 16,-18-17 0,1 0-1,-1 0-15,0 0 16,-17 18 0</inkml:trace>
  <inkml:trace contextRef="#ctx0" brushRef="#br0" timeOffset="29004.7838">31009 2311 0,'18'0'16,"-36"-18"0</inkml:trace>
  <inkml:trace contextRef="#ctx0" brushRef="#br0" timeOffset="39458.1226">27517 3440 0,'17'0'0,"1"17"16,0 36 0,-18-35-16,0 17 0,17 0 15,-17 1-15,0-1 16,18 18-16,-18-36 15,0 1-15,18 0 0,-18-1 16,17 1 0,1-18-16</inkml:trace>
  <inkml:trace contextRef="#ctx0" brushRef="#br0" timeOffset="40036.5237">27905 3651 0,'0'0'0,"0"18"16,0 0 0,17-1-1,1 1-15,0-18 0,-1 17 16,36 1-16,-35-18 16,17 0-1,-17 0-15,-1 0 16,-17-18-1,-17 1-15,17-1 16,-18-17 0,0 17-16,18-17 0,-17 17 15,17 1 1,17-1-16,1 18 16,0 0-1,-1 0-15,19-18 16,-19 18-16,1 0 0,17 0 15,-17 0 1,17 18-16,-35 0 16,18 17-1,-18-17-15,0-1 0,0 19 16,0-19 0,17 1-16,1-1 15,0-17-15,17 0 16,-17 0-16,-1-17 15,1-1-15,-18 1 16,-18-19 0,18 19-16,-35-1 15,17 0-15,1 1 16,-1 17-16,18-18 16,18 36 15</inkml:trace>
  <inkml:trace contextRef="#ctx0" brushRef="#br0" timeOffset="40315.9349">28593 3616 0,'0'18'0,"0"17"15,17 0-15,-17 0 16,18-17-16,17 0 16,0-18-16,18 0 15,-17-18-15,17-17 16,-36 17-16,1-35 16,-18 36-16,-35-19 15,17 19-15,-35-1 16,35 18-16,-35 18 15,18-18 1</inkml:trace>
  <inkml:trace contextRef="#ctx0" brushRef="#br0" timeOffset="42439.2614">25277 3387 0,'-18'53'0,"0"-18"16,18 88-16,0-70 15,18 0-15,-18 18 16,35-18-16,18 35 15,-18-53-15,1-17 0,17-1 16</inkml:trace>
  <inkml:trace contextRef="#ctx0" brushRef="#br0" timeOffset="42760.5477">25612 3669 0,'0'0'15,"-36"18"-15,19-1 0,-19 18 16,36-17-16,0 0 16,18-1-16,0 1 15,-1-18-15,1 18 0,0-18 16,-1 0-16,36-18 16,-35 18-16,0-35 15,-18 17-15,0-17 16,0 0-16,-18 17 15,18 0-15,18 36 32,-1 0-17,18-1-15,-17 1 0,0-1 16,52 19 0,-52-19-16,0-17 15</inkml:trace>
  <inkml:trace contextRef="#ctx0" brushRef="#br0" timeOffset="42999.9292">25964 3616 0,'0'0'16,"-17"35"-16,-1-17 0,18 17 15,18-17-15,-1 17 16,1-17-16,0-1 15,-1 1-15,-17 0 16,-17-1 0,-19-17-1,1 0-15,0 0 16,17 0-16</inkml:trace>
  <inkml:trace contextRef="#ctx0" brushRef="#br0" timeOffset="43434.8384">26388 3704 0,'0'18'32,"0"-1"-32,0 1 15,0 0-15,0-1 0,17 1 16,-17 0-16,18-18 0,0 17 15</inkml:trace>
  <inkml:trace contextRef="#ctx0" brushRef="#br0" timeOffset="43624.0345">26405 3316 0,'-17'18'16,"17"-1"-16,0 1 15,0 0-15,0-1 16,17 1-16</inkml:trace>
  <inkml:trace contextRef="#ctx0" brushRef="#br0" timeOffset="44051.1113">26617 3422 0,'0'0'0,"0"-35"0,18 17 0,-18-35 16,-18 35-16,18-17 16,-18 18-16,1-1 15,-1 18-15,-17 35 16,35-17-16,-18 70 16,18-53-16,0 18 15,0-17-15,36 69 16,-36-69-16,17 17 15,-17-36-15,18 18 0,-18 1 16,-18-36 15,1-36-15,17 19-16,0-1 0,0 1 16,0-19-16,17 36 15,18-17-15,-17 17 16,17 0-16,-17 0 15</inkml:trace>
  <inkml:trace contextRef="#ctx0" brushRef="#br0" timeOffset="44485.2828">26811 3651 0,'0'53'15,"0"-106"-15,0 124 0,18-36 16,-18-17-16,0-1 16,17-17-1,-17-17-15,0-1 0,18 0 16,0-17 0,-1-18-16,-17 36 15,18-19-15,0 36 16,-18 18-1,0 0-15,0-1 0,0 1 16,17 17-16,-17 0 16,18-17-16,0-18 31,-18-18-31,17 1 16,-17-1-16,18 1 15,-1-1 1,1 18-1,-18 18-15,0-1 0,18 1 0,-18-1 16,0 1-16,0 17 16,17-35-16,-17 18 0,18-18 15</inkml:trace>
  <inkml:trace contextRef="#ctx0" brushRef="#br0" timeOffset="44689.6174">27182 3616 0,'17'0'16,"1"-18"-1,-1 18 1,1 0-16,0 0 15,-18 18-15</inkml:trace>
  <inkml:trace contextRef="#ctx0" brushRef="#br0" timeOffset="44779.3527">27182 3616 0,'0'0'16,"70"88"-16,-52-70 0,-1-18 0,36 0 15,-17 0-15</inkml:trace>
  <inkml:trace contextRef="#ctx0" brushRef="#br0" timeOffset="45638.0296">29051 3246 0,'18'-18'16,"0"36"-16,17-1 15,0 1-15,0 17 16,18 0-16,0 18 0,0-17 16,-18 17-16,36 35 15,-53-35-15,-18 52 16,0-52-16,-71 36 16,36-72-16</inkml:trace>
  <inkml:trace contextRef="#ctx0" brushRef="#br0" timeOffset="49490.4442">27481 3052 0,'18'0'46,"35"0"-46,-18 0 16,71 0-16,-35 0 16,-1-18-16,1 18 0,17-18 15,35 1 1,-70 17-16</inkml:trace>
  <inkml:trace contextRef="#ctx0" brushRef="#br0" timeOffset="49990.0855">29669 3069 0,'17'0'16,"54"0"-16,-18 0 15,17 0-15,1 0 16,17 0-16,0 0 0,0 0 0,1 0 16,87 0-16,-123 0 15,53 18 1,-89-18-16</inkml:trace>
  <inkml:trace contextRef="#ctx0" brushRef="#br0" timeOffset="51547.1175">26988 4022 0,'17'0'15,"18"17"-15,-17-17 16,88 0 0,-53-17-16,35 17 0,106-36 15,53 19 1,-124-1-16,124 18 16,-123 18-16,-1-18 15,-17 17-15,0-17 0,88 0 16,-123 0-16,-18 0 15</inkml:trace>
  <inkml:trace contextRef="#ctx0" brushRef="#br0" timeOffset="70628.3438">4233 4727 0,'18'71'15,"-18"-18"-15,18 88 16,-18-71-16,0 71 16,0-88-16,0 36 15,0-54-15,0-17 16,17-18-16,1-18 16</inkml:trace>
  <inkml:trace contextRef="#ctx0" brushRef="#br0" timeOffset="70796.1999">4216 4833 0,'53'-18'16,"-106"36"-16,141-36 0,0 1 16,-53 17-16,18-18 0,0 18 15,-18 0-15,-35 18 16,0-1-16</inkml:trace>
  <inkml:trace contextRef="#ctx0" brushRef="#br0" timeOffset="70911.7215">4322 5045 0,'35'17'16,"-70"-34"-16,105 34 0,-35-17 0,36-17 15,-36 17-15,-17 0 16</inkml:trace>
  <inkml:trace contextRef="#ctx0" brushRef="#br0" timeOffset="71139.2986">4551 5203 0,'0'0'16,"17"53"-16,1-35 0,35 17 15,-35-35-15,35 0 16,-36 0-16,19-35 15,-36 17-15,17-17 16,-34 17-16,17-17 16,-18 18-16,0-1 15,1 0-15,-19 18 0,19 0 16,-1 0-16,0 0 16,36 18-1</inkml:trace>
  <inkml:trace contextRef="#ctx0" brushRef="#br0" timeOffset="71334.2545">4921 5221 0,'-17'0'16,"-1"-18"-16,0 1 16,18-18-1,0 17-15,36 0 16,-19 1-16,19 17 15,-19 0-15,18 17 16,-17-17 0,0 18-16</inkml:trace>
  <inkml:trace contextRef="#ctx0" brushRef="#br0" timeOffset="72007.3903">5239 5027 0,'0'35'16,"0"-17"-16,0 17 15,0 1-15,0 16 16,0-34-16,0 17 0,35-35 15,-17 18 1,17-36-16,-17 1 16,-1-1-16,-17 0 15,0-17-15,0 18 16,18 17-16,0 0 16,-1 35-1,1-18-15,17 1 16,-17 0-16,-1-1 0,1 1 15,0-18-15,-1 0 0,-34-18 32,-19-17-17,36 17-15,-17 1 16,17-1-16,0 1 0,35-1 16</inkml:trace>
  <inkml:trace contextRef="#ctx0" brushRef="#br0" timeOffset="72552.8103">5750 5168 0,'-35'18'15,"17"-18"-15,-17 17 16,17-17-16,18 18 16,18-18-1,0 0-15,17 0 16,0 0-16,-17 0 15,0 0-15,-1 0 16,-17-18-16,0 1 16,-17 17-1,34 0 32,1 17-47,-18 1 16,17-18-16,1 18 0,0-18 15,-1 0-15,1 0 16,0 0 0,-1 0-16,1-18 15,-18 0-15,0-17 16,18 18-16,-18-36 16,0 17-16,0 1 15,-18 0-15,18 0 16,0-1-16,-18 1 0,1-18 15,17 35-15,-36 1 16,19 34-16,17 36 16,0-17-1,17-1-15,36 53 16,-17-53-16,-19 1 0,54 34 16,-54-52-16,19-18 15,-19 17-15,1-17 0,0 0 16</inkml:trace>
  <inkml:trace contextRef="#ctx0" brushRef="#br0" timeOffset="73131.0047">6668 5292 0,'35'141'16,"-70"-282"-16,87 352 0,-34-158 15,0 0-15,-1 0 0,1 0 16,-18-35-16,0-36 16,0 0-1,-18-17-15,1 0 0,-19-53 16,36 35-16,-17-88 16,17 70-16,0-35 15,17 53 1,19 18-16,-19 35 15,19 18-15,-19-1 16,-17 36-16,0 0 16,-35 0-16,35-18 15,-35 1-15,35-19 16,0-34 0,0-1-16</inkml:trace>
  <inkml:trace contextRef="#ctx0" brushRef="#br0" timeOffset="73475.2631">6950 5203 0,'0'18'0,"0"-36"0,0 54 16,17-36 15,1-18-31,17 18 16,-17 0-16,0-18 15,-1 18-15,1 0 16,17-17-16,-35-1 31,-18 18-15,1 0-16,-1 0 16,36 0 30,-1 0-30,1-17-16,-18-1 16</inkml:trace>
  <inkml:trace contextRef="#ctx0" brushRef="#br0" timeOffset="73820.5547">7355 5433 0,'0'0'15,"36"141"-15,-19-106 0,1 18 16,-18-35 0,-18-36-1,18-17 1,-17 0-16,17-1 0,-18-17 15,18 0-15,0 1 0,0-54 16,0 53-16,0 17 16,0-16-16,18 34 0,17-17 15,-17 35-15,17 17 16,-35 1-16,18 17 16,-36 0-16,-17-17 15,17 0-15,-17-1 16,17-17-1,-17-17-15,35-1 16,0 0-16</inkml:trace>
  <inkml:trace contextRef="#ctx0" brushRef="#br0" timeOffset="74821.527">7126 5168 0,'0'-17'16,"18"17"-16,-18-18 16,-18 18-1,18 18 1,-18-1-1,18 18 1,18 1-16,0-19 16,17 19-16,-17-36 15,-1 0-15,1 0 0,35-18 16,-35 0-16,-1-17 16,-17 17-16,-17-17 15,-1 18 1,-35 17-16,18 0 15,-1 0-15,19 17 16,-1-17-16</inkml:trace>
  <inkml:trace contextRef="#ctx0" brushRef="#br0" timeOffset="75067.7894">6950 5133 0,'0'0'0,"0"70"15,0-34-15,0 17 16,0 17-16,17-52 15,19 17-15,-19-35 16</inkml:trace>
  <inkml:trace contextRef="#ctx0" brushRef="#br0" timeOffset="75593.2368">8449 5045 0,'0'0'0,"-18"0"15,1 0 1,-1 0-16,0 0 16,1 17-16,17 1 15,0 0 1,17-18-16,-17 17 16,18-17-16,0-17 15,-1-1 1,-17-17-1,0 17-15,-17 0 16,-1 18-16,0 0 16,18 18-1</inkml:trace>
  <inkml:trace contextRef="#ctx0" brushRef="#br0" timeOffset="75850.1344">8555 5133 0,'-18'0'16,"1"0"0,17-18-1,0 1-15,17-19 16,1 1 0,0 35-16,-1-18 15,1 18-15,17 18 16,-35 0-16,35 17 15,-35-17-15,18-1 16,-18 1 0,0 0-16,0-1 15</inkml:trace>
  <inkml:trace contextRef="#ctx0" brushRef="#br0" timeOffset="76341.0101">8326 5045 0,'0'0'0,"-18"-18"16,18 0-16,-18 18 0,1 0 15,-1 0 1,0 0-16,1 18 0,-1 17 15,0-17-15,18 35 16,18-18-16,0-17 16,17-1-16,0 1 15,18-18-15,-35-18 16,35 1 0,-36-1-16,1-17 15,-18 17-15,-18-17 16,1 17-16,-1 1 15,0-1-15,1 0 0,-1 18 0,1 0 16,-19 0-16</inkml:trace>
  <inkml:trace contextRef="#ctx0" brushRef="#br0" timeOffset="76951.0473">9296 4586 0,'17'0'15,"-17"18"-15,18 17 16,17 0-16,-17 1 0,17 17 16,53 35-16,-52-53 15,-1 18-15,71 17 16,-71-34-16,36 17 15,-36-36-15,18 1 16</inkml:trace>
  <inkml:trace contextRef="#ctx0" brushRef="#br0" timeOffset="77168.3952">9754 4568 0,'-53'71'0,"106"-142"0,-123 177 15,-1 0-15,36-53 16,17 18-16,-17-1 0,17-17 16,1-18-16,-1 18 15,18-35-15,0 17 0,0-17 16,0-1-16</inkml:trace>
  <inkml:trace contextRef="#ctx0" brushRef="#br0" timeOffset="77668.1397">10178 4216 0,'0'0'16,"-36"-18"-16,19 18 0,-19 0 15,36 18 1,-17-18-16,17 35 16,0-17-16,0-1 0,0 1 15,0 17 1,17-17-16,1-1 0,0 1 16,-18 0-1,0-1-15,0 19 16,0-1-16,-18-17 15,18-1 1,-18 1-16,1-18 16,17 17-1,0 1 1,0 0 0,17-18-1,1 0-15,17 0 16,-17-18-16</inkml:trace>
  <inkml:trace contextRef="#ctx0" brushRef="#br0" timeOffset="77857.0484">10248 4480 0,'18'0'0,"17"18"0,-17-18 15,17 0 1,-17 0-16,17-18 16,-35 1-1,-18-1-15</inkml:trace>
  <inkml:trace contextRef="#ctx0" brushRef="#br0" timeOffset="78029.1033">10319 4339 0,'0'0'16,"0"53"-16,-18-18 16,18 1-16,0 17 15,0-18-15,0 18 16,18-36-16,-1-17 0,1 18 16,0-18-16,-1 0 0,1-18 15,35-17-15</inkml:trace>
  <inkml:trace contextRef="#ctx0" brushRef="#br0" timeOffset="78369.3155">10513 4304 0,'17'-18'16,"-17"36"-1,0 0 1,0-1-16,0 1 0,0-1 0,0 1 16,0 0-16,0-1 0,18 19 15,0-19 1,-18 1-16,17 0 0,-17-1 16,18 1-16,-18-1 0,18 1 15,-18 0 1,17-18-16,-17 17 0,-17-17 31,-1 0-15,0 18-16,-17-18 15,17 0 1</inkml:trace>
  <inkml:trace contextRef="#ctx0" brushRef="#br0" timeOffset="78553.2827">11077 4657 0,'0'0'16,"0"-18"-16</inkml:trace>
  <inkml:trace contextRef="#ctx0" brushRef="#br0" timeOffset="82028.8927">6174 6368 0,'-18'0'16,"36"0"0,52 0-1,-35 0-15,18 0 16,18 35-16,-53-17 16,17 34-1,-35-34-15,0 17 0,-18 1 16,1 17-16,-19-18 0,19 0 15,-1 0-15,18-17 16,0 0-16,0-1 0,0 1 16,18 17-16,17-17 15,18 0-15,-18-18 16,0 0-16,-17 0 16,0 0-16,-1 17 15,-34-17-15,-1 0 16</inkml:trace>
  <inkml:trace contextRef="#ctx0" brushRef="#br0" timeOffset="82162.0504">6297 6703 0,'71'0'16,"-36"0"-16,35 0 15,-34 0-15,17-18 16</inkml:trace>
  <inkml:trace contextRef="#ctx0" brushRef="#br0" timeOffset="82373.1107">6632 6103 0,'36'-18'16,"-19"18"0,1 0-16,17 0 15,-17 0-15,-1 0 0,1 0 0,0 0 16,-1-17-16</inkml:trace>
  <inkml:trace contextRef="#ctx0" brushRef="#br0" timeOffset="82534.2644">6685 6121 0,'0'0'16,"0"53"-16,0-18 15,0 18-15,0-36 16,35 19-16,-17-19 16,17 1-1,-17-18-15,0 0 0,17-18 16</inkml:trace>
  <inkml:trace contextRef="#ctx0" brushRef="#br0" timeOffset="82690.6442">6897 6191 0,'0'0'15,"0"36"-15,17-19 16,1 1-16,0-1 15,17-17-15,-17-17 16</inkml:trace>
  <inkml:trace contextRef="#ctx0" brushRef="#br0" timeOffset="82957.2749">7038 6033 0,'0'0'15,"35"0"-15,-17 17 16,17 1-16,-17-1 16,-1 19-16,1-19 15,0 1-15,-18 0 0,17 17 16,-17-17-16,0-1 16,0 1-16,-17-18 0,-1 17 15,0 1 1,1-18-16,-1 0 0,0 0 15,1 0-15,17-18 16,0 1 0</inkml:trace>
  <inkml:trace contextRef="#ctx0" brushRef="#br0" timeOffset="83185.1847">7408 6385 0,'36'-17'15,"-19"17"-15,1 0 0,17 0 16,-17 0-1</inkml:trace>
  <inkml:trace contextRef="#ctx0" brushRef="#br0" timeOffset="83297.1447">7444 6544 0,'35'0'15,"-17"0"-15,17 0 16,-18 0-16,1-18 0,0 18 15</inkml:trace>
  <inkml:trace contextRef="#ctx0" brushRef="#br0" timeOffset="84258.3408">8184 6085 0,'0'-17'16,"0"34"0,0 54-16,0 0 15,18 70 1,-18-71-16,35 71 16,-35-88-16,53 18 15,-35-36-15,35-35 16,-18 0-16,-17-18 15,17-17-15,-17 0 0,-1-53 16,-17 52-16,0-17 16,0 36-16,18 34 15,-18 1 1,18 0-16,-1 17 0,19 36 16,-1-54-1,35 19-15,-34-19 16,17-17-16,-36-17 15,18-1-15,-35-17 16,0 17-16,-17-17 0,-1-1 16,1 1-1,-1-18-15,-17 18 0,-1-36 16,19 36-16,17 0 16,17 0-16</inkml:trace>
  <inkml:trace contextRef="#ctx0" brushRef="#br0" timeOffset="84509.3179">8961 5821 0,'17'0'16,"1"0"-16,-1 0 15,1-18-15,35 18 16,-35-17-16,-1 17 16</inkml:trace>
  <inkml:trace contextRef="#ctx0" brushRef="#br0" timeOffset="84675.3223">8961 5838 0,'0'36'0,"0"-72"0,0 89 15,0 18 1,17-36-16,1-17 0,-1 17 16,1-17-16,0-1 0,-18 1 15,35 0-15,-17-1 16,35-17-16,-36-17 15</inkml:trace>
  <inkml:trace contextRef="#ctx0" brushRef="#br0" timeOffset="84864.1387">9278 5891 0,'0'36'15,"0"-19"-15,0 1 0,0 35 16,18-35-16,-18 17 16,17-18-1,-17 1-15,18-18 0,0 0 16</inkml:trace>
  <inkml:trace contextRef="#ctx0" brushRef="#br0" timeOffset="85147.7344">9366 5768 0,'36'0'16,"-19"0"-16,36 18 16,-35-18-16,35 35 15,-36-35-15,19 53 16,-36-36-16,0 19 15,0-19-15,-18 19 16,0-19-16,1 1 16,-1-18-1,0 0 1,1-18 0,-1 18-16,0-17 15</inkml:trace>
  <inkml:trace contextRef="#ctx0" brushRef="#br0" timeOffset="85838.8479">9966 5980 0,'0'0'0,"0"-18"0,-18 18 16,18-18-1,0 36 1,36 17-1,-19-17-15,1 17 16,35 53-16,0 18 16,-18-53-16,18 0 15,35 35 1,0 18-16,-35-71 0,-17 1 16,34 17-1,-52-36-15,-1 1 16,-17-1-16,-17-17 31,-1 0-15</inkml:trace>
  <inkml:trace contextRef="#ctx0" brushRef="#br0" timeOffset="86116.2354">10530 6015 0,'-17'0'15,"-18"53"-15,-18 17 16,35-17-16,-53 71 15,36-71-15,17 17 16,-52 54-16,35-89 16,-1 71-1,19-71-15,-1-17 0,0 35 16</inkml:trace>
  <inkml:trace contextRef="#ctx0" brushRef="#br0" timeOffset="88241.0884">11994 6403 0,'18'0'0,"17"0"15,1 0-15,17 0 16,-18 0-16,35 0 16,-34 0-16,-1 0 15,0 0 1,-17 0-16</inkml:trace>
  <inkml:trace contextRef="#ctx0" brushRef="#br0" timeOffset="88423.3311">12136 6209 0,'0'0'0,"0"106"16,17-36-16,-17-17 16,0 0-16,0 0 0,18-18 15,-18 18-15,0 0 16,0-35-16,17-1 0</inkml:trace>
  <inkml:trace contextRef="#ctx0" brushRef="#br0" timeOffset="88939.2448">12577 5803 0,'0'0'16,"0"18"-16,0-1 0,17 89 15,1-35-15,-1-1 16,-17 72-16,18-72 16,-18 36-16,0-71 15,0 0-15,0-17 16,18-36-1,17 1-15,18-36 16,-18 35-16,0 1 16,1 17-16,34 35 15,-52-17-15,17 52 16,-35-35-16,-17 18 16,-1-17-16,-17-19 15,-1 1-15,-52-18 16,53 0-16,-18-35 15,53 17-15,-18-53 16</inkml:trace>
  <inkml:trace contextRef="#ctx0" brushRef="#br0" timeOffset="89169.1328">13088 5680 0,'35'-18'16,"-70"36"-16,106-36 0,-36 0 15,-17 18-15,17 0 16,-35-17-16</inkml:trace>
  <inkml:trace contextRef="#ctx0" brushRef="#br0" timeOffset="89347.7249">13159 5680 0,'0'53'0,"0"-36"15,17 19-15,-17 16 16,0-16-16,18-19 15,0 1-15,-1 0 16,1-18-16,-1 0 0,1 0 16,17 0-16,-35-18 15</inkml:trace>
  <inkml:trace contextRef="#ctx0" brushRef="#br0" timeOffset="89514.1914">13370 5750 0,'0'0'0,"0"53"16,0-18-16,0 1 0,0-19 15,18 19-15,0-1 16,-1-35-16,1 0 0,17 0 16,-35-18-16</inkml:trace>
  <inkml:trace contextRef="#ctx0" brushRef="#br0" timeOffset="89792.0017">13529 5662 0,'18'0'16,"-1"0"0,19 0-1,-19 0-15,19 18 16,-19-18-16,18 17 15,-35 1-15,18 0 16,-18 17-16,18 0 0,-1 53 16,-17-52-16,18 17 15,-18-36-15,0 19 16,-18-36 15,-17 0-15,17 0-16,-17-18 0</inkml:trace>
  <inkml:trace contextRef="#ctx0" brushRef="#br0" timeOffset="94346.0167">10936 5609 0,'0'-17'0,"0"-1"15,-18 0 1,1 1-1,-1 17 1,1 0-16,-19 0 16,19 0-16,-1 35 15,0-35-15,18 18 16,0-1-16,-17-17 16,17 35-16,17-17 15,1 0 1,-18-1-16,18 19 15,-18-19-15,0 19 16,17-19-16,-17 18 16,0-17-16,18-18 0,-18 18 15,-18-18 48,36 0-16,-18-18-32,18 18 1,-18 18 15,0-1-15,-18 1-1,18 0 17,-18-18-17,18-18 79,-17 18 62,-1 0-140,0 0 0,1 0-16,-19 0 15,19 0 1,-1 0-16,1 0 15,17-18-15,17 1 32,1 17-17,-1-18 1,1 18-16,0 0 16,-1 0-16,1 0 15,0 18-15,-1-18 16,1 0-16,-18 17 15,0 1 1,0 0-16,-18 17 16,1-17-16,17-1 15,-18 1 1,18 0-16,18-1 16,-1 1-1,1-18-15,0 17 16,-1-17-16,1 0 15,-1 0-15,1 0 0,0 0 16,-36 0 15</inkml:trace>
  <inkml:trace contextRef="#ctx0" brushRef="#br0" timeOffset="95575.6648">11077 5821 0,'18'0'47,"0"17"-47,-1-17 16,18 0-16,-17 0 15,0-17-15,-1 17 16,-34 0 15</inkml:trace>
  <inkml:trace contextRef="#ctx0" brushRef="#br0" timeOffset="95897.6024">11148 5662 0,'0'18'31,"0"-1"-31,0 19 16,-18-19-16,18 36 15,0-18-15,0 1 16,0-1-16,0 18 16,18-35-16,-1 17 15,-17-17-15,18-18 16,0 17-16,-1-17 0,19 0 16,-36-17-1,17-1-15</inkml:trace>
  <inkml:trace contextRef="#ctx0" brushRef="#br0" timeOffset="96480.9919">11342 5556 0,'0'0'0,"17"0"15,1-17 1,0 17-16,17 17 0,-17 1 15,-1-18-15,1 18 16,0-1 0,-18 1-16,-18-1 15,18 1 1,-18-18-16,1 35 16,-1-17-1,18 35-15,0-18 16,0-17-16,35 17 15,-35-17-15,36 17 16,-19-17-16,1-1 16,-1 1-16,1 0 15,-18-1 1,18-17-16,-18 18 16,17 0-16,-17 17 15,0-18 1,-17 1-16,-1 0 15,0-18 1,1 0-16,-18-18 16,-1 18-16,19 0 15,-1-18-15,-17 18 0</inkml:trace>
  <inkml:trace contextRef="#ctx0" brushRef="#br0" timeOffset="96887.8208">11042 5821 0,'0'-18'32,"35"18"-17,-17 0-15,0 0 16,34 0-16,-34 0 16,0 18-16,-1-18 15</inkml:trace>
  <inkml:trace contextRef="#ctx0" brushRef="#br0" timeOffset="101898.8109">6491 7514 0,'0'18'0,"0"52"16,0-17-16,0 18 0,0 70 16,0-53-16,0 53 15,0-88-15,0-18 16,0 1-16,0-19 15,0-34 1,-18-36 0,18 18-16,0-18 15,0 0-15,0 0 0,0-53 16,18 53-16,0-70 16,-1 52-16,19 0 15,-19 54-15,19-1 16,-1 18-16,0 35 15,-17 1-15,17 87 16,-35-52-16,18 52 16,-1-52-16,1 35 15,-18-71 1,0 18-16,0-18 16,-18 0-16,18-17 15</inkml:trace>
  <inkml:trace contextRef="#ctx0" brushRef="#br0" timeOffset="102043.8148">6526 7938 0,'36'0'16,"-72"0"-16,107-18 15,-36 18-15,1-18 16,-1 1-16,-18-1 15</inkml:trace>
  <inkml:trace contextRef="#ctx0" brushRef="#br0" timeOffset="102242.9494">6809 7338 0,'0'0'0,"0"-18"0,35 1 16,18-1 0,-18 18-16,0-18 15,-17 18-15</inkml:trace>
  <inkml:trace contextRef="#ctx0" brushRef="#br0" timeOffset="102372.2462">6879 7355 0,'0'0'16,"18"53"-16,-18-17 0,17-1 0,54 35 16,-53-52-1,35 0 1,-36-18-16,1 0 16</inkml:trace>
  <inkml:trace contextRef="#ctx0" brushRef="#br0" timeOffset="102548.8753">7073 7444 0,'0'53'16,"0"-106"-16,0 123 0,18-35 15,-1-17-15,19-18 16,-19 0-16,-17-18 0</inkml:trace>
  <inkml:trace contextRef="#ctx0" brushRef="#br0" timeOffset="102810.2641">7250 7250 0,'35'17'16,"-70"-34"-16,88 52 0,-53-17 0,17-1 15,1 1-15,-1 35 16,1-18-16,-18-17 16,18 17-16,-18-17 0,0 17 15,0-18-15,-18 1 16,0-18-16,1 0 16,-1 0-16,1-18 15,-1 1-15,0-1 16</inkml:trace>
  <inkml:trace contextRef="#ctx0" brushRef="#br0" timeOffset="103049.3306">7638 7638 0,'35'0'16,"-17"0"-16,34-18 15,-34 18-15,17 0 16</inkml:trace>
  <inkml:trace contextRef="#ctx0" brushRef="#br0" timeOffset="103182.8326">7655 7814 0,'0'0'15,"36"0"-15,-19 0 0,1 0 0,35 0 16,-18 0-1,-17 0-15</inkml:trace>
  <inkml:trace contextRef="#ctx0" brushRef="#br0" timeOffset="104029.4438">8767 7743 0,'0'-35'0,"0"70"0,0-87 16,-18 52-16,0-18 15,1 18-15,-36 35 16,35-17-16,-17 52 16,17-34-16,1 34 15,17-34-15,17-1 16,1-35-16,35 17 15,-36-34-15,36-1 16,-35 1-16,0-19 16,-18 19-1,17-19-15,-17 54 16,35 35 0,-17-18-16,17 71 15,-17-35-15,17 34 16,-17-52-1,-18-17-15,0 16 16,-18-34-16,-35 0 16,36-1-16,-54-34 15,36-1-15,-36-35 16,54 18-16,-19-53 16,19 35-16,17-71 15,0 71-15</inkml:trace>
  <inkml:trace contextRef="#ctx0" brushRef="#br0" timeOffset="104355.5459">9013 7426 0,'18'0'16,"-36"0"-16,54 0 15,-19 0-15,1 0 16,0 0 0,-36 0 15,0 0-15,1 0-16,-1 0 0,18 35 15,0-17-15,0 35 16,0-18-16,35 18 15,-17-18-15,35-17 16,-35 0 0,17-18-16,-17 0 15,-1-18-15,1 18 0</inkml:trace>
  <inkml:trace contextRef="#ctx0" brushRef="#br0" timeOffset="104529.2067">9278 7497 0,'0'52'0,"0"-104"0,0 122 16,0-52-16,18-18 16,-18 17-16,17-17 0,1 18 15,0-18-15,-18-18 0</inkml:trace>
  <inkml:trace contextRef="#ctx0" brushRef="#br0" timeOffset="104800.7021">9402 7391 0,'0'0'0,"17"-18"16,1 18-16,-1 0 15,19 0 1,-19 0-16,19 35 15,-36-17-15,35 17 16,-35 1-16,18 16 16,-18-34-16,0 0 31,0-1-31,-18-17 16,0 0-16,1 0 15,-1 0-15,0 0 16</inkml:trace>
  <inkml:trace contextRef="#ctx0" brushRef="#br0" timeOffset="105513.2315">9966 7303 0,'0'0'0,"-18"0"15,1 0-15,-1 0 16,-17 70-16,17-17 15,18 18-15,0-1 0,0 106 16,18-87-16,-18-19 16,35 54-1,18-54-15,-18-34 16,-17-19-16,17-17 0,36 0 16,-36-17-16</inkml:trace>
  <inkml:trace contextRef="#ctx0" brushRef="#br0" timeOffset="105853.5117">10266 7461 0,'17'-17'15,"19"17"1,-1-18-16,71 18 15,-53 0-15,53 18 16,-71-18-16,35 35 16,-52 0-16,0 36 15,-36-36-15,-17 71 16,17-53-16,-17 35 16,17-35-16,1 0 15,34-18-15,19 0 16,-19-17-1,18-18-15,36-18 16,-53 18-16,17-17 16,-35-1-16,-18 0 15</inkml:trace>
  <inkml:trace contextRef="#ctx0" brushRef="#br0" timeOffset="105991.6885">10389 7885 0,'18'0'0,"17"-18"16,1 18-16,16-18 0,37 1 16,-36-1-16,35 0 15,-53 18-15,0-17 16,-17-1-16</inkml:trace>
  <inkml:trace contextRef="#ctx0" brushRef="#br0" timeOffset="106214.2519">10918 7303 0,'36'-18'15,"-72"36"-15,89-36 0,0 0 16,-17 18-16,-1-17 15,-17 17-15,-36 0 32,0 17-17</inkml:trace>
  <inkml:trace contextRef="#ctx0" brushRef="#br0" timeOffset="106347.6071">10989 7303 0,'-18'17'16,"36"-52"-16,-18 53 0,-18 17 0,18 0 15,18-17-15,-18 17 16,18-17-16,-1-1 0,-17 1 15,18 0-15,0-1 0,-1-17 16,1 18-16,0-18 16,-1-18-16,1 18 15</inkml:trace>
  <inkml:trace contextRef="#ctx0" brushRef="#br0" timeOffset="106532.4394">11236 7355 0,'0'36'15,"0"-19"-15,0 1 0,18 17 16,-1-17-16,1 0 16,0-18-16,-1 0 15</inkml:trace>
  <inkml:trace contextRef="#ctx0" brushRef="#br0" timeOffset="106820.4484">11342 7285 0,'17'-18'16,"1"18"-16,0 0 15,-1 0-15,19 0 16,-19 0-16,1 18 15,-18 0 1,0 17-16,18-18 0,-1 36 16,-17-35-16,18 35 15,-18-35-15,17-1 16,-17 1-16,-17-18 16,-1 0-1,1 0 1,-1-18-1,0 18-15</inkml:trace>
  <inkml:trace contextRef="#ctx0" brushRef="#br0" timeOffset="107165.498">11712 7197 0,'18'0'16,"0"35"-1,17-17-15,0 17 16,18 53-16,-35-35 16,17 106-1,-17-89-15,-18 18 0,17 1 16,-17-19-16,-35 71 16,17-88-16,1-17 0,-54 34 15,36-35-15,-53-17 16</inkml:trace>
  <inkml:trace contextRef="#ctx0" brushRef="#br0" timeOffset="108801.8976">6068 6332 0,'-18'0'0,"36"0"110,-1 0-95,1 18 1,0-18-16,17 0 16,-17 0-16,35-18 15,-18 18-15,35-17 16,-52 17-16,35 0 15,-35 0-15,-18-18 16,17 18-16,1 0 0,-1 0 31,-34 0-15,17 18 31,0-1-47,-18 1 15,18 0 1,-17-18-16,-1 35 16,18-17-16,-18-1 0,18 1 15,-17 52 1,-1-34-16,18 34 16,0-52-16,0 17 15,0-17-15,0 17 0,0 0 16,-18-17-16,18 0 15,0-1 1,-17-17-16,17 18 16,-18-18-16,0 0 31,18 18-15,-17-18-16,-1 17 15,18 1 1,-17-18-1,34 0 17,1 0-1,-1 0-31,1 0 16,17-18-1,-17 18-15,35-17 16,-18 17-16,18-18 15,-18 18-15,-17 0 16,17 0-16,1 0 0,-1 0 16,35 0-16,-34 0 15,-19 0 1,-17-18 0,-17 18-1,-1 0 1,0-17-16,1-1 15</inkml:trace>
  <inkml:trace contextRef="#ctx0" brushRef="#br0" timeOffset="109161.7707">6138 6703 0,'0'0'16,"0"-18"-1,18 18 1,0 0-1,17 0-15,0-17 16,0 17-16,54-18 16,-54 0-1,35 1-15,-34 17 16,-19-18-16,-17 36 31,-35-1-15,17 1-16</inkml:trace>
  <inkml:trace contextRef="#ctx0" brushRef="#br0" timeOffset="112814.0841">6950 8661 0,'0'0'0,"0"17"31,0 1-16,0 0-15</inkml:trace>
  <inkml:trace contextRef="#ctx0" brushRef="#br0" timeOffset="112947.8849">7003 8961 0,'0'17'16</inkml:trace>
  <inkml:trace contextRef="#ctx0" brushRef="#br0" timeOffset="113064.9798">7038 9155 0,'18'17'0,"-36"-34"0,36 52 15</inkml:trace>
  <inkml:trace contextRef="#ctx0" brushRef="#br0" timeOffset="113199.0452">6985 9384 0,'18'0'15,"-36"0"-15</inkml:trace>
  <inkml:trace contextRef="#ctx0" brushRef="#br0" timeOffset="117008.4327">6544 9878 0,'0'17'31,"18"54"-31,-1-18 16,-17 70-1,0-52-15,0 88 16,0-106-16,-17 52 16,-1-69-16,18-1 15,0-53 1,0-70-1,0 0 1,18 35-16,-1-70 16,-17 52-16,0 18 15,18-17-15,0 17 0,-1-18 16,1 53-16,17-17 16,-17 18-16,-1 17 15,1 17-15,0 1 16,17 35-16,-17 0 15,-1 52-15,-17-52 16,18 18-16,-18-18 16,18-18-16,-18 18 0,17-18 15,-17 1-15,0-19 0,0 36 16,-35-35 0</inkml:trace>
  <inkml:trace contextRef="#ctx0" brushRef="#br0" timeOffset="117158.375">6632 10283 0,'36'-17'16,"-19"17"0,18-18-16,-17 18 15,35-17-15,-35 17 16</inkml:trace>
  <inkml:trace contextRef="#ctx0" brushRef="#br0" timeOffset="117548.1149">7073 9684 0,'18'0'15,"-1"0"-15,19 0 16,-19 0-16,36-18 16,-35 18-16,17-18 15</inkml:trace>
  <inkml:trace contextRef="#ctx0" brushRef="#br0" timeOffset="117798.3394">7126 9666 0,'0'35'31,"0"-17"-31,0 35 0,-18-18 16,18 1-16,0-1 16,0 0-16,18 18 15,-18-35-15,18 17 16,-1-35-16,19 18 16,-1-18-16,0-18 15,-17 18-15,17 0 16,-17 0-16</inkml:trace>
  <inkml:trace contextRef="#ctx0" brushRef="#br0" timeOffset="118146.3721">7426 9719 0,'0'18'31,"-18"-1"-15,18 1-16,0 17 0,0 1 15,0-19-15,36 36 16,-36-35-16,35 17 16,-17-35-16,17 18 15,-18-18-15,1 0 16,17-18 0,-35 0-16,18 18 15</inkml:trace>
  <inkml:trace contextRef="#ctx0" brushRef="#br0" timeOffset="118494.4544">7620 9701 0,'18'-17'16,"-1"17"-16,19-18 15,-19 18-15,1 0 16,-1 0-16,19 18 16,-19-1-1,-17 1-15,18 0 0,0 17 16,-18-17 0,17 17-16,-17-17 0,0 17 15,18 0-15,-18-17 16,0-1-16,0 1 15,-18-18 1,1 0-16,-1 0 16,0-18-16,1 18 15,-1-17-15,0 17 0,1-18 16</inkml:trace>
  <inkml:trace contextRef="#ctx0" brushRef="#br0" timeOffset="119033.0094">8308 10019 0,'18'0'0,"-1"0"15,36 0 1,-35 0-16,35 0 16,-36 0-16,19 0 15</inkml:trace>
  <inkml:trace contextRef="#ctx0" brushRef="#br0" timeOffset="119177.5512">8378 10195 0,'18'0'15,"-36"0"-15,54 0 0,-19 0 0,19-17 16,-19 17-16</inkml:trace>
  <inkml:trace contextRef="#ctx0" brushRef="#br0" timeOffset="120201.4606">9472 10019 0,'-35'-35'16,"17"35"-16,-17 0 0,-18 0 15,18 0-15,-36 35 16,54 0-1,-19 0-15,19 1 0,-1 34 16,36-17 0,-1-53-16,36 18 15,-35-18-15,35-18 16,-18 18-16,-17-35 16,-1 17-16,-17-17 15,0 17-15,0 1 16,0 34-1,36 36-15,-19-17 16,36 69 0,-35-52-16,-1 0 0,1 0 15,0 0-15,-18 18 16,0-36-16,-18-17 0,-35 17 16,18-35-16,0 0 15,-1 0-15,1-18 16,0-17-16,-36-36 15,54 36-15,-1-53 16,18 35-16,0 0 16</inkml:trace>
  <inkml:trace contextRef="#ctx0" brushRef="#br0" timeOffset="120427.8408">9596 9578 0,'17'0'16,"1"0"-16,-1-18 0,36 18 16,-35 0-1,0-17-15,-1 17 16</inkml:trace>
  <inkml:trace contextRef="#ctx0" brushRef="#br0" timeOffset="120603.0642">9666 9578 0,'0'53'0,"0"-106"0,18 176 15,-18-87-15,0-1 16,17 36-1,-17-54-15,18-17 0,-18 18 16,18-18-16,-1 0 16,19-18-16,-19 1 15</inkml:trace>
  <inkml:trace contextRef="#ctx0" brushRef="#br0" timeOffset="120885.6407">9895 9613 0,'0'18'0,"0"-1"16,0 1-16,0 0 15,18 17-15,-18-17 16,18 17 0,-1-17-16,1-18 15,0 0-15,17 0 16,-17 0-16,17-18 16</inkml:trace>
  <inkml:trace contextRef="#ctx0" brushRef="#br0" timeOffset="121195.9142">10142 9525 0,'0'0'0,"18"0"15,17 18-15,-17-18 16,0 17-16,-1 1 15,1 17 1,-1 0-16,-17 18 16,18-35-16,-18 0 0,0 35 15,18-36 1,-18 1 0,-36-18-1,19 0-15,-1 0 16,-17-18-16,0 18 15,17 18-15,-17-18 16</inkml:trace>
  <inkml:trace contextRef="#ctx0" brushRef="#br0" timeOffset="121807.7289">10883 9666 0,'0'0'0,"-17"0"15,-1 35 1,0 1-16,1-1 16,17 106-16,-18-70 15,18 17-15,0-18 16,18 71-16,-18-88 16,35 36-16,-17-54 15,34 18-15,-16-36 16,34-17-1,-34-17-15,-19-1 16</inkml:trace>
  <inkml:trace contextRef="#ctx0" brushRef="#br0" timeOffset="122141.2258">11165 9913 0,'0'0'0,"18"0"0,0 0 15,-1-18-15,1 18 0,17 0 16,53-17-16,-52 17 16,-1 0-16,36 35 15,-36-17-15,0 35 16,-35-18-16,0 35 16,-18-34-16,1-1 15,-1 0-15,-17 1 0,17 34 16,1-35-16,17 1 15,17-19 1,1-17-16,17 18 0,0-18 16,18-18-16,-17 18 15,-1-17-15,-35-1 16,-18 0 0,1 18-16,-19-17 15</inkml:trace>
  <inkml:trace contextRef="#ctx0" brushRef="#br0" timeOffset="122286.894">11395 10160 0,'0'0'16,"53"0"-16,-36 0 0,1 0 16,17 0-16,-17 0 0,-1 0 0,19 0 15,-1-18 1,-17 1-16</inkml:trace>
  <inkml:trace contextRef="#ctx0" brushRef="#br0" timeOffset="122546.943">11730 9543 0,'18'0'0,"17"0"16,18 0 0,-18-18-16,0 18 0,18-18 15,-18 18-15,-17-17 16</inkml:trace>
  <inkml:trace contextRef="#ctx0" brushRef="#br0" timeOffset="122753.3108">11800 9543 0,'0'35'0,"0"-70"0,0 105 16,0-52-16,0 35 15,0-18-15,18 18 16,-18-35-16,35 17 16,-17-35-16,17 18 15,-17-18-15,0 0 16,-1 0-16,1-18 0,-1 18 16</inkml:trace>
  <inkml:trace contextRef="#ctx0" brushRef="#br0" timeOffset="123117.0778">12153 9525 0,'-17'0'15,"34"0"1,-17 18-16,0-1 16,0 19-16,0-19 15,0 1-15,0 17 16,18 0-1,-1-17-15,1 0 16,0-18-16,-1 0 16,19 0-16,-19 0 15,1-18 1,0 0-16</inkml:trace>
  <inkml:trace contextRef="#ctx0" brushRef="#br0" timeOffset="123442.2496">12330 9507 0,'0'18'16,"35"-18"-16,-17 0 16,-1 0-16,36 0 15,-35 0-15,17 18 16,-17-18-16,-18 17 15,0 19-15,17-19 16,-17 36-16,0-35 16,0-1-16,0 1 0,0 0 15,18-1-15,-36-17 32,1 0-32,-1 0 15,0 0 1,1 0-16,17-17 31</inkml:trace>
  <inkml:trace contextRef="#ctx0" brushRef="#br0" timeOffset="123910.0856">12647 9384 0,'18'0'15,"17"35"1,0 0-16,-17 1 15,17-1-15,18 53 16,-18-17-16,-17-18 16,0 176-1,-18-70-15,-18-18 16,0-88-16,-35 53 16,36-71-16,-18 0 15,-1-17-15,-17 35 16</inkml:trace>
  <inkml:trace contextRef="#ctx0" brushRef="#br0" timeOffset="132975.2411">14288 5574 0,'0'0'15,"-18"-18"-15,18 1 16,18 17 0,17 0-1,0 0-15,36 17 16,-36-17-16,0 0 16,0 18-16,-17-18 0,35 18 15,-35-1 1,17 36-16,-35-18 15,35 54-15,-35-37 16,0 1-16,0 0 0,0 18 16,0-18-16,-17 53 15,17-53-15,-36 88 16,36-88-16,-35 88 16,35-71-16,-18 1 15,1-1-15,17 1 0,-18-1 16,-17 89-16,35-88 15,0-18-15,0 17 16,0-17-16,17-18 0,36 54 16,-35-54-16,35 18 15,-18-36-15,36 1 16,-18 0-16,17-1 16,-34-17-16,-1 0 15,-18 0-15,1 0 16,0 0-16,-18-17 15,-36 17 1,19 0 0,-1 0-1,1 0-15,-1 0 16,0 17 0,1 19-1,-1-19-15,-17 36 16,17-18-16,-17-17 15,-1 53 1,19-1 0,-1-34-16,18 34 0,-17-17 15,17-18-15,0 53 16,0-35-16,0 53 16,0-53-16,-18 53 15,18-53-15,0 0 16,0 17-16,-18 36 15,18-35-15,0 35 16,0-36-16,0-17 0,0 71 16,0-72-1,18 54-15,-18-53 0,18 0 16,-18-18-16,0 18 16,0 35-16,0-52 15,0-1-15,0 53 16,0-52-16,0 52 15,0-53-15,0 71 16,0-71-16,-18 53 16,18-52-16,0 16 15,0-34-15,-18 17 16,1-17-16,-1 17 16,0-17-16,-17 0 15,17-1 1,-70 1-16,53 0 15,-18-18-15,0 17 0,0 1 16,-53 17-16,71-17 16,-18 17-1,36-35-15</inkml:trace>
  <inkml:trace contextRef="#ctx0" brushRef="#br0" timeOffset="133730.4731">15363 7108 0,'0'0'16,"36"106"-16,-19-35 0,19 88 16,-19-71-16,19 53 15,-19-88-15,1 0 0,0 17 16,-1-52 0,1-36-1,-18-17-15,0-18 16,-18-70-16,18 52 15,-17-70-15,-1 70 16,-17-34-16,35 69 16,-18 36-1,18 36-15</inkml:trace>
  <inkml:trace contextRef="#ctx0" brushRef="#br0" timeOffset="134326.3823">15752 7726 0,'35'17'16,"0"-34"-16,18-18 16,-35-1-16,-1 19 15,19-36-15,-36 35 16,-36 0-16,1 18 15,-18 18-15,18 0 16,-18 35-16,35-36 16,1 54-1,17-54-15,53 19 16,-36-19-16,71-17 16,-52 0-16,52-17 15,-53-1-15,-17 18 16,-1-18-16,-17 1 15,0-1-15,-17 18 16,-19 0-16,19 18 16,-1 17-16,18-17 15,0-1-15,18 1 16,17 0 0,18-18-16,-18 0 15,-17-18-15,0 18 0,-1-18 16,-17 1-16,0-1 15,0 0 1,-17 1-16,17-1 16,0 1-1,0-1-15,17 18 16,1 0-16,17-18 16,0 18-16,1 0 15,-1 0-15,0-17 16,-17-1-16,0 0 15,-18 1-15,-18-1 16,0 18 0</inkml:trace>
  <inkml:trace contextRef="#ctx0" brushRef="#br0" timeOffset="134476.1323">16316 7461 0,'0'0'16,"18"71"-16,-18-54 0,0 19 15,0-1-15,17 53 16,-17-53-16,0 1 16,18-1-16,17-17 15</inkml:trace>
  <inkml:trace contextRef="#ctx0" brushRef="#br0" timeOffset="134955.2054">16492 7708 0,'0'53'0,"0"-35"16,18-1-16,0 19 16,-1-19-16,1-17 0,35 0 15,-36-17 1,19-1-16,-36 0 16,0-35-16,-36 18 15,1 18-15,18-1 16,-19 0-16,19 18 15,34 18 1,1 17 0,0-35-16,-1 18 15,1-1-15,17-17 16,-17 0-16,17 18 16,-35 0-1,18-36 32,-1-17-47,1 17 16,-18 1-16,18-19 15,-18 19 1,17 34 0,1 19-1,-18-19-15,18 1 16,-1-1-16,-17 1 0,18 0 15,-1-18-15,-17 17 16,18-17-16</inkml:trace>
  <inkml:trace contextRef="#ctx0" brushRef="#br0" timeOffset="135093.093">16845 7479 0,'0'0'0,"0"-18"16,18 18-16,-1 0 16</inkml:trace>
  <inkml:trace contextRef="#ctx0" brushRef="#br0" timeOffset="135394.9788">16969 7602 0,'0'0'0,"17"0"0,1 18 16,0-18-16,-1 0 15,1 0-15,-18 18 16,0-1-16,0 19 15,0-19-15,-18 18 16,18-17-16,18 17 16,-1-35-1,1 18 1,0-36-16,-1 18 16,1-17-1</inkml:trace>
  <inkml:trace contextRef="#ctx0" brushRef="#br0" timeOffset="136445.8167">17233 7673 0,'18'0'0,"-1"-18"0,1 1 16,17-1 0,-17 0-1,-18 1 1,-35 17-1,17 17-15,-17-17 0,0 36 16,35-19-16,0 19 16,0-19-1,35 18-15,-18-35 16,36 18-16,-35-18 16,35-18-16,-35 18 15,-1 0-15,-17-17 16,-17 17 15,17 17-31,17-17 16,1 0-16,0 0 15,17 0 1,0-52-16,-17 34 16,-1-17-16,1-1 0,-18-17 15,0 18-15,0-18 16,0 18-16,0-18 0,-18 0 0,1 18 15,-19-18-15,19 35 16,-1 1 0,1 34-16,-1 1 0,0 35 0,18-18 15,0 89-15,18-71 16,35 35-16,-18-53 16,36 18-16,-18-35 15,17-18-15,-52 0 16,17-18-1,-17 18-15,-36-18 16,18 1-16</inkml:trace>
  <inkml:trace contextRef="#ctx0" brushRef="#br0" timeOffset="136818.1589">18362 7426 0,'18'53'16,"-1"-35"-16,-17 52 16,18-35-16,0-17 0,-18 0 15,35-1-15,-17-34 16,-18-1-1,0-17-15,0 17 16,0-17-16</inkml:trace>
  <inkml:trace contextRef="#ctx0" brushRef="#br0" timeOffset="136923.2936">18450 7303 0,'0'0'16,"18"52"-16,-18-34 15</inkml:trace>
  <inkml:trace contextRef="#ctx0" brushRef="#br0" timeOffset="137461.8285">18556 7532 0,'0'-35'15,"0"70"-15,0-88 0,18 35 16,-18 1-16,17 17 15,1 17 1,-18 1-16,18 0 16,-1-18-1,1 17-15,0-17 32,-1-17-32,1 17 31,-18 17-16,18-17-15,-18 18 16,17-1-16,-17 1 16,35 35-16,-35-18 15,18 1-15,17 52 16,-17-35-16,0-18 16,-1 18-16,1-18 0,0 0 15,-36-52 1,0-36-1,18 0 1,-17-35-16,17 52 16,0-69-16,0 52 15,17 0-15,-17 18 0,36-18 16,-19 53-16,1 0 16,-1 17-16,-17 1 15,0 17 1,-17-17-16,-1-1 15,1 1-15,-1-18 0,-17 0 16,17-18-16,0 18 0,1-35 16</inkml:trace>
  <inkml:trace contextRef="#ctx0" brushRef="#br0" timeOffset="137672.8814">19032 7056 0,'0'0'0,"-17"17"16,17 18-16,0 54 15,17-54-15,1 71 16,0-71-16,-1 18 0,1-18 16,17 36-1,-17-36-15,-1 0 16</inkml:trace>
  <inkml:trace contextRef="#ctx0" brushRef="#br0" timeOffset="138168.2591">19191 7514 0,'0'0'16,"35"0"-16,-17 0 0,0-17 0,17 17 15,-17 0-15,-18-18 16,0 0-1,-36 18 1,19-17-16,-1 17 0,0 0 16,1 17-1,17 1-15,0 17 16,17-17-16,1-1 16,0-17-16,35 18 15,-36 0-15,19-18 16,-36-18-16,17 0 15,1 18-15,-18-35 16,0 18-16,0 34 31,17 1-31,-17-1 16,18 1 0,0-18-16,-1 0 15,-17-18 1,0 1-16,0-1 15,0 1 1,18 17 0,17 17-1,-17-17-15,0 18 0,-1-18 16,1 17-16,-1-17 16,1 0-16,-36 0 31</inkml:trace>
  <inkml:trace contextRef="#ctx0" brushRef="#br0" timeOffset="138519.5758">19632 7479 0,'0'18'15,"0"-36"-15,18 36 0,17-1 16,-17-17-16,-1-17 16,1 17-1,0-18-15,-1 0 16,-17 1-16,0-1 31</inkml:trace>
  <inkml:trace contextRef="#ctx0" brushRef="#br0" timeOffset="138751.6501">19703 7320 0,'0'0'15,"0"18"-15,-18-18 0,0 35 16,18-17-16,-17 35 16,17-18-1,0 18-15,0-36 16,17 19-16,19-1 15,-19-35-15,19 18 16,-19-18-16,18 0 16,-17-18-1,-18 0 1,0 1-16</inkml:trace>
  <inkml:trace contextRef="#ctx0" brushRef="#br0" timeOffset="139002.7067">19950 7391 0</inkml:trace>
  <inkml:trace contextRef="#ctx0" brushRef="#br0" timeOffset="139320.8413">19844 7091 0,'0'106'0,"0"-212"0,0 265 16,17-106-16,1 52 16,0-69-16,-1 17 0,19-1 15,-36-34-15,17 17 16,-17-17-16</inkml:trace>
  <inkml:trace contextRef="#ctx0" brushRef="#br0" timeOffset="139470.6336">19844 7391 0,'35'17'16,"-17"-17"-16,-1 18 0,1-18 16,35 0-1</inkml:trace>
  <inkml:trace contextRef="#ctx0" brushRef="#br0" timeOffset="139809.7183">20055 7479 0,'-17'53'0,"34"-106"0,-34 123 15,34-17-15,-17-35 16,18-18-16,0 18 16,-1-18-16,1 0 0,0-18 15,-1 0-15,-17-17 16,0 17-16,0 1 15,0-18-15,0 17 16,0 0 0,-17 18-16,17 18 15,0 0-15,17-1 16,1 18 0,0-17-16,-1 0 15,1-18-15,-18-18 16,0 0-1</inkml:trace>
  <inkml:trace contextRef="#ctx0" brushRef="#br0" timeOffset="139970.2558">20214 7497 0,'0'-18'16,"18"-35"-1,-36 124-15,36-160 0,-1 89 16,19-17 0,-19 17-16,19 0 15,-19 0-15,1-18 16,0 18-16,-1-18 15,-17 1-15,-17-1 16,-1 1 0,18-19-16,0 19 15</inkml:trace>
  <inkml:trace contextRef="#ctx0" brushRef="#br0" timeOffset="140132.1544">20338 7214 0,'0'89'16,"0"-178"-16,0 230 0,0-52 15,0-36-15,35 17 16,-35-52-16,35 17 16,0-17-1,-17-18-15,-18-18 0,18 18 0,-18-35 16,0 17 0,0-17-16</inkml:trace>
  <inkml:trace contextRef="#ctx0" brushRef="#br0" timeOffset="140421.998">20532 7479 0,'0'18'0,"0"-36"0,17 36 0,-17-1 16,18-17-16,-18 18 16,18-18-16,-1 0 15,-17-18 1,0 1 0,0-1-1,18 18 1,0 0-1,-1 0-15,1 0 16,-1 18-16,1-1 16,0-17-16,-1 18 15,36-18 1,-17 0-16,34 0 16,-35 0-16,36-35 15,-36 35-15,-17-18 16,-1 18-16</inkml:trace>
  <inkml:trace contextRef="#ctx0" brushRef="#br0" timeOffset="141888.5778">16686 8343 0,'0'53'16,"0"-106"-16,18 141 0,-18-52 0,0 52 16,18-53-1,-1 36-15,1-36 16,0 0-16,-1-17 16,19 0-16,-1-1 15</inkml:trace>
  <inkml:trace contextRef="#ctx0" brushRef="#br0" timeOffset="142434.8798">16933 8625 0,'0'0'15,"0"53"-15,36 0 0,-19-53 16,36 18-16,-18-18 15,18 0 1,-35-18-16,-18 1 0,18-1 16,-36-17-16,-17-1 15,17 19-15,-35-18 16,36 17-16,-19 0 16,36 1-1,18-1-15,35 18 16,-18 0-1,53 0-15,-70 0 16,17 0-16,0 0 0,-17 0 16,-18-18-16,-18 36 15,1 0 1,-1-1-16,1 19 16,17-19-1,17 36-15,1-35 16,35-1-1,-36 1-15,19-18 0,-1 0 16,-17-18-16,17 18 0,-17-17 16,-18-1-16,17-17 15,-17 17-15,0-17 16,-17 35-16,-36-35 16,35 17-16,-17 0 15,17 1-15,0 17 16,1 0-16,17 17 15</inkml:trace>
  <inkml:trace contextRef="#ctx0" brushRef="#br0" timeOffset="142728.1868">17745 8449 0,'0'0'0,"-18"18"16,0-1-16,1 19 15,17 17-15,17-36 16,1 18-16,17-17 0,1-18 16,-19 18-16,19-18 0,-1 0 15,0-18-15,18 0 16,-35 1-16,-18-36 15,-18 35-15,0 1 16,-17-19-16,0 36 0,0-17 16,-54 17-1,36 0-15,18 0 0</inkml:trace>
  <inkml:trace contextRef="#ctx0" brushRef="#br0" timeOffset="143089.683">16387 8220 0,'-36'70'15,"72"-140"-15,-72 176 0,36-36 0,18 71 16,17-70-16,36 70 15,-18-88 1,0 0-16,52 0 16,-69-36-16,17 1 15</inkml:trace>
  <inkml:trace contextRef="#ctx0" brushRef="#br0" timeOffset="143779.5755">18715 8573 0,'35'0'15,"-17"0"-15,-1-18 16,1 18-16,17-35 16,-17 17-16,17-17 15,-35 17-15,0 0 0,-17-17 16,-1 17-1,-17 18-15,-1 0 0,1 18 16,18 0 0,-1 35-16,18-36 15,18 36 1,17-35-16,0 0 0,36-1 16,-36-17-16,35 0 15,-52-17-15,17-1 16,-35 0-16,0 1 15,0-1 1,18 18 0,35 35-1,-18-17-15,-17 17 16,52 0-16,-34-17 16,17 0-16,-36-18 15</inkml:trace>
  <inkml:trace contextRef="#ctx0" brushRef="#br0" timeOffset="143936.2213">19279 8467 0,'-17'35'16,"-1"0"-16,0-17 0,1 35 15,-1-18 1,18-17-16,0 17 0,18-17 15,-1-1-15</inkml:trace>
  <inkml:trace contextRef="#ctx0" brushRef="#br0" timeOffset="144468.6975">19491 8449 0,'0'0'16,"-18"0"-16,-17 0 0,17 18 15,1 17 1,17-17-16,0-1 16,0 1-16,53 17 0,-36-17 15,36-1-15,-35-17 16,0 0-16,-1 0 16,-17-17-16,0-1 15,-17 1 1,17-19-16,-18 36 15,18-17-15,0-1 16,18 18 0,-1 0-16,-17 18 15,18-1 1,-18 1 0,0-36-1,17 1 1,1 17-16,-18-18 15,18 18-15,-1 0 16,1 18 0,-18-1-16,0 1 15,0 0-15,18-18 16,-1 0 0,1 0-1,0 0-15,-1-18 16,1 18-16,-1 0 0,1 0 15,0 0-15,-18-18 16,17 1 0</inkml:trace>
  <inkml:trace contextRef="#ctx0" brushRef="#br0" timeOffset="144820.4737">19950 8537 0,'17'53'0,"-34"-106"0,52 141 16,-35-70-16,35 53 16,-35-36-16,18 35 15,-1-52-15,-17 35 16,0-35-16,-17-18 16,-1-18-1,1-17-15,17-1 16,-18-16-16,18-54 15,35-18 1,-17 71-16,-1 0 0,54 0 16,-36 53-16,18 18 15,-18 0-15,-35 17 16,18-17-16,-36 52 16,1-52-16,-36 35 15,18-53-15,-1 0 0,19 17 16,-1-34-1,0-1-15,36-17 16,0 17-16</inkml:trace>
  <inkml:trace contextRef="#ctx0" brushRef="#br0" timeOffset="145031.2754">20214 8096 0,'18'36'16,"-1"-1"-16,-17 18 0,36 17 15,-19-17-15,1 0 16,-18-18-16,18 18 0,-18-17 16,17-1-16,-17 0 0,18-17 15,0 17-15</inkml:trace>
  <inkml:trace contextRef="#ctx0" brushRef="#br0" timeOffset="145459.1727">20549 8502 0,'0'-18'16,"0"36"-16,18-36 0,0-17 15,-18 17 1,0 1-16,-18 17 15,0 0 1,1 0-16,-1 17 0,18 1 16,0 0-1,0 17-15,18-17 16,35-18-16,-36 0 16,19 0-1,-19 0-15,1-18 0,-1 18 16,-17-18-1,0 36 1,18-18 0,-18 18-16,18-18 15,-1 17-15,1-17 16,-18 18 0,-18-18-1,1 0-15,-1 0 16,0 0-1,1 0-15,-1 0 16</inkml:trace>
  <inkml:trace contextRef="#ctx0" brushRef="#br0" timeOffset="145704.1624">20726 8079 0,'0'0'0,"0"-18"0,35 18 0,36 0 15,-36 18 1,18-1-16,0 36 16,0-18-16,-18 18 0,18 53 15,-36-53-15,-17 0 0,-17 53 16,-1-71-16,-52 36 15,34-36-15,1-17 16,0-1-16,-18 1 16</inkml:trace>
  <inkml:trace contextRef="#ctx0" brushRef="#br0" timeOffset="164767.4342">4763 11060 0,'0'0'0,"-18"-18"16,0 0-16,-17 18 15,-18 0 1,35 0-16,-17 18 0,-35 53 15,34-19-15,1 72 16,17-54-16,18 1 16,0 70-16,18-70 15,0-18-15,17 0 16,0-18-16,53 18 16,-17-36-16,35-17 15,-53-17-15,35-19 16,-53 1-16,18-35 15,-35 34-15,-18-17 16,-18 36-16,-17 17 16,0 17-1,17 1-15,0 17 16,18-17-16,0 17 0,18 18 16,17-18-16,18 1 15,0-36-15,35 0 16,-53-18-16,36 0 15,-53 1-15,-1-18 16,-17 17-16,-17-17 16,-1 17-16,-35-35 15,18 35-15,-36 1 16,36-1-16,17 18 16,1 0-16,17 18 15</inkml:trace>
  <inkml:trace contextRef="#ctx0" brushRef="#br0" timeOffset="165184.8592">5468 11695 0,'0'53'16,"0"-106"-16,0 123 0,-18-70 0,18 18 0,0-36 31,18-17-16,-18 17-15,0-17 16,0 0-16,0-18 16,0 35-16,18 0 15,-1 18 1,1 36-16,0-19 16,-18 19-16,17-19 0,-17 36 15,18-35-15,0 0 16,-1-18 15,-17-36-31,18 19 16,-18-19-16,17 1 15,1 17 1,-18 36-16,0 17 16,0 18-1,18-35-15,-1 17 16,-17-17-16,18-1 15,0-17-15,-1 18 0</inkml:trace>
  <inkml:trace contextRef="#ctx0" brushRef="#br0" timeOffset="165499.0751">5803 11853 0,'0'0'0,"0"36"0,18 17 0,-1-36 16,1 54-16,0-54 15,-1 19 1,-17-19-16,0-34 16,-17-1-16,-1-35 15,18 18-15,-18 0 16,18-1-16,0-17 0,0-35 16,18 35-1,17-17-15,-17 52 16,17 18-16,-17 18 15,-18 35-15,0-36 16,-18 54-16,1-54 16,-19 19-1,19-19-15,17-34 16,0-1 0</inkml:trace>
  <inkml:trace contextRef="#ctx0" brushRef="#br0" timeOffset="165792.2056">6050 11712 0,'0'0'0,"0"18"0,0 0 15,0-1-15,18 1 16,-1-18-16,19 17 16,-19-17-1,19-17-15,-19-1 16,1 1-16,-18-1 15,18 0-15,-18 1 0,-18 17 16,18-36 0,0 54-1,0 0 1,18-1-16,-1 19 16,1-19-16,17 1 15,-17-18-15,-1 0 16</inkml:trace>
  <inkml:trace contextRef="#ctx0" brushRef="#br0" timeOffset="165951.9883">6297 11589 0,'0'0'16,"18"0"-16,-1 0 0,36 0 16,-17-18-1,-1 18-15,-18-18 16,19 18-16,-36-17 15,-36 17 1,36-18-16</inkml:trace>
  <inkml:trace contextRef="#ctx0" brushRef="#br0" timeOffset="166130.8049">6403 11218 0,'0'71'15,"18"-18"-15,-18 70 16,17-52-16,-17-18 0,0 0 16,18 0-16,-1 35 15,-17-53-15,36 0 16,-36-17-16,17-18 16,1 0-16</inkml:trace>
  <inkml:trace contextRef="#ctx0" brushRef="#br0" timeOffset="166447.3836">6632 11659 0,'0'0'16,"36"18"-16,-19-18 16,18 0-16,-35-18 15,18 1 1,0-19-16,-18 19 0,-18-19 15,0 19-15,1-1 16,-1 18-16,1-17 0,-1 17 16,-17 0-16,17 17 15,18 54-15,18-36 16,17 36-16,0-36 16,0 0-16,1-17 15,52 17-15,-53-35 16,0 0-16,-17 0 0,17-18 15,-17 18-15,-36-17 16</inkml:trace>
  <inkml:trace contextRef="#ctx0" brushRef="#br0" timeOffset="168849.4668">8290 11395 0,'-53'17'16,"36"1"-16,-1 35 16,0-18-16,18 36 15,0-36-15,18 0 16,17 1-16,-17-19 16,35-17-16,-35 0 15,34-17 1,-34-1-16,0-17 15,-1 35-15,-17 17 32,18 19-32,0-19 15,17 19-15,-17-19 16,-1-17-16,36 0 16,-18 0-16,1-35 15,-19 17-15,-17-35 16,-17 36-16,-36-19 15,35 36-15,-52-17 16,34 17-16,19 17 16</inkml:trace>
  <inkml:trace contextRef="#ctx0" brushRef="#br0" timeOffset="169100.0998">8855 11536 0,'0'0'0,"-36"17"16,19 1-16,-1-18 0,18 18 15,0-1-15,53 19 16,-18-36-16,18 35 16,-35-17-1,17-1-15,-35 1 16,0 0-16,-53-1 15,18-17-15,-18 18 16,18-18-16,0 0 16,17 0-1</inkml:trace>
  <inkml:trace contextRef="#ctx0" brushRef="#br0" timeOffset="169255.1559">9031 11642 0,'35'17'16,"1"-17"0,17 0-16,-36 0 15,19-17-15,16-1 16,-34 18-16,-18-18 16</inkml:trace>
  <inkml:trace contextRef="#ctx0" brushRef="#br0" timeOffset="169467.1115">9102 11359 0,'17'53'0,"1"53"16,-18 0 0,18-71-16,-18 18 15,17 18-15,1-54 16,17 36-16,0-53 15,18 18-15,-17-18 16,17 0-16,-36 0 16,1-18-16</inkml:trace>
  <inkml:trace contextRef="#ctx0" brushRef="#br0" timeOffset="170212.5772">10813 11218 0,'0'0'16,"17"0"-1,36 0-15,0 0 16,-18 0-16,71-17 16,-70-1-16,16 18 15,-34 0-15,-36 0 32,-34 18-32,16-1 15,19 1-15,-19 35 16,36-18-16,18 53 15,0-35-15,17-17 0,35 52 16,-17-71 0,18 36-16,-53-35 15,-1 17-15,-34-17 16,-19 0-16,1-18 16,-71 0-16,53 0 15,-35-18 1,53 18-16,-18-18 15,35 18-15,36 0 16,-1-17-16,36-1 16,-17 18-16</inkml:trace>
  <inkml:trace contextRef="#ctx0" brushRef="#br0" timeOffset="170673.8366">11871 11395 0,'18'0'15,"-1"0"1,1 0-16,17 0 16,0 0-16,1 0 0,-1 0 0,0-18 15,1 18 1,-19 0-16</inkml:trace>
  <inkml:trace contextRef="#ctx0" brushRef="#br0" timeOffset="170813.1544">11889 11536 0,'35'17'0,"-70"-34"0,105 52 15,1-35-15,-36 0 16,0 0-16,18 0 15,-35 0 1</inkml:trace>
  <inkml:trace contextRef="#ctx0" brushRef="#br0" timeOffset="179255.743">13353 11024 0,'-18'0'15,"18"18"1,18 17-1,-18 18-15,0-35 0,17 35 16,-17-18 0,18 18-16,-18-35 15,0-1-15,0 1 0,18-18 16,-18 17-16</inkml:trace>
  <inkml:trace contextRef="#ctx0" brushRef="#br0" timeOffset="179638.3114">12718 11536 0,'0'0'15,"-18"0"-15,0 0 0,36 0 32,35-18-32,-35 18 15,34 0-15,-16 0 16,34 18 0,-34-18-16,69 17 15,-52-17-15,88 0 16,-52 0-16,87 0 15,-70 0-15,70-17 16,-88 17-16,71 0 16,-88 0-16,35 0 15,-71 0-15,0 0 16,-52 0 0,-19 0-16</inkml:trace>
  <inkml:trace contextRef="#ctx0" brushRef="#br0" timeOffset="180100.0499">12859 11783 0,'0'-18'16,"17"36"15,-17 17-31,0 18 16,18 0-16,-18 17 15,18-17-15,-18 0 16,17-35-16,1 0 16,0-18-1,-1 0-15</inkml:trace>
  <inkml:trace contextRef="#ctx0" brushRef="#br0" timeOffset="180946.9166">13070 11889 0,'0'53'15,"0"-36"-15,0 1 0,18 35 16,-18-36 0,35 19-16,-17-36 0,35 35 15,-18-35 1,-17-18-16,-1 18 0,19-17 15,-36-1-15,0 0 16,0-17 0,-36-18-16,19 36 15,-18-1-15,17 0 16,18 1 0,35 17-1,0 0-15,18 0 16,-17 0-16,-19 0 15,36 17-15,-18 1 16,-35 0 0,-17-1-1,-1 18-15,18-17 0,-17 17 16,17-17 0,0 17-16,17-35 15,1 18-15,-1 0 0,1-18 16,0 0-16,-1 0 15,19-18-15,-19 18 0,1-35 16,-18 17-16,0-17 16,0 17-16,-18 0 15,1-17-15,-1 18 16,-17-1-16,35 0 16,-18 18-16,36 0 31,-1 0-16,1 0-15,0 0 16,-1 0-16,1 0 16,0 0-16,35-17 15,-36 17-15,18 0 16,-17 0-16,17 0 16,-17 17-1,-18 1-15,0 0 16,0 17-16,0 0 15,18 0 1,-18-17-16,17-18 0,-17 18 16,18-18-16,17-18 15,-17 0-15,-1-17 16,1 17-16,-18 1 0,0-36 16,0 35-16,-18-17 15,1 17-15,-36 1 16,35 17-1,-17 17-15,17-17 16,1 18-16</inkml:trace>
  <inkml:trace contextRef="#ctx0" brushRef="#br0" timeOffset="185343.5348">15487 11077 0,'18'-17'15,"-1"17"-15,-17-18 16,18 0 0,-36 1-1,1 17 1,-1-18-16,-17 18 15,-1 0-15,-17 0 0,-52 18 16,34-18-16,-52 35 16,70-35-1,-35 18-15,70-1 16,36 19-16,-1-19 16,71 36-16,-35-53 15,88 35-15,-70-35 16,35 0-16,-53 0 15,-36 18 1,-52 0-16,-53 35 16,-53 17-1,70-35-15,-17 36 16,53-53-16,35 17 16,17-18-16,72 1 15,-19 0-15,-17-18 16,18 0-16,17 0 0,-35 0 15,70 0-15,-88 0 16,1 0-16,-54 17 16,-17-17-1</inkml:trace>
  <inkml:trace contextRef="#ctx0" brushRef="#br0" timeOffset="185699.6149">14958 11994 0,'0'18'32,"0"17"-17,17 1-15,-17-19 16,0 1-16,0 0 0,0-1 15,0 1-15</inkml:trace>
  <inkml:trace contextRef="#ctx0" brushRef="#br0" timeOffset="185850.8878">14940 11836 0,'0'-18'16,"18"18"-16,-1 0 0,1 0 16,0 0-1</inkml:trace>
  <inkml:trace contextRef="#ctx0" brushRef="#br0" timeOffset="186000.4893">15099 11906 0,'35'0'15,"-17"0"-15,17 0 16</inkml:trace>
  <inkml:trace contextRef="#ctx0" brushRef="#br0" timeOffset="186127.9887">15099 11977 0,'0'0'16,"35"0"-16,-17 0 15,17 0-15,0 0 16,18-18-16,-35 18 16</inkml:trace>
  <inkml:trace contextRef="#ctx0" brushRef="#br0" timeOffset="186278.7258">15434 11942 0,'0'0'16,"18"17"-16,-18 1 0,0-1 16,17-17-16,-17 18 15,18-18-15</inkml:trace>
  <inkml:trace contextRef="#ctx0" brushRef="#br0" timeOffset="186801.0844">15117 10883 0,'17'0'16,"-34"0"-16,52-17 0,-18-1 16,1-17-16,0 17 0,-1-53 15,1 36 1,-18 18-16,0-19 15,0 1-15,0 0 0,-18 17 16,-17-17-16,17 35 16,1 17-1,17 1-15,0 0 0,0 52 16,17-17-16,19 53 16,-19-71-16,19 18 15,-19-18-15,19-17 0,-1 35 16,0-35-16,-35-1 15</inkml:trace>
  <inkml:trace contextRef="#ctx0" brushRef="#br0" timeOffset="188526.2615">16051 11289 0,'18'0'31,"17"-18"-31,-17 1 16,17-1-16,1-17 0,16-36 16,-34 36-1,17-53-15,-17 52 16,-18-34-16,0 52 16,0 1-16,-35-19 15,17 36 1,0 18-16,1 0 0,17 17 15,-18 88-15,18-52 16,0 105-16,-17-88 16,-1 54-16,18-72 15,-18 18-15,1-52 16,-19-1 0,1-35-16,0 0 15,17-18-15,0 1 16,1-1-16,17-17 0,17-18 15,1 17-15,53 19 16,-36 17-16,0 0 16,1 17-16,-1 1 0,35 35 15,-34-35-15,-1 35 16,-35-36-16,0 1 16,0 0-1,-18-18 1</inkml:trace>
  <inkml:trace contextRef="#ctx0" brushRef="#br0" timeOffset="188931.2643">16739 10848 0,'-17'18'16,"17"17"-16,-18 18 16,0 53-16,18-36 15,0 54-15,0-71 16,18 52 0,0-52-16,-1 35 15,1-70-15,17 35 16,-17-35-16,0-18 15,-1 0-15</inkml:trace>
  <inkml:trace contextRef="#ctx0" brushRef="#br0" timeOffset="216042.0908">17251 11377 0,'0'-18'15,"0"1"1,-18 17-16,18 17 16,0 1-16,0 35 15,18-35-15,-1 35 16,1-36-16,17 1 15,1-18-15,-1 0 16,-17-18-16,17-35 16,-17 36-16,-18-36 15,0 17-15,0 1 16,0 18 0,0 52-1,0 0-15,17 71 16,1-53-16,-1-18 15,19 53-15,-19-52 16,1 34-16,-18-52 16,-18 17-1,-17-17-15,-18-18 16,18-18-16,-36-17 16,36 17-16,-18-35 15,18 18-15,17 0 16,18-1-1</inkml:trace>
  <inkml:trace contextRef="#ctx0" brushRef="#br0" timeOffset="216348.6571">17163 11060 0,'17'-36'0,"-34"72"0,34-107 16,19 18-1,-19 35-15,1-17 16,-18 18-16,17-1 0,-17 0 16,18 1-16,-18 52 31,0-17-31,18-1 15,-18 18-15,0-17 0,17 35 16,1-35-16,0 17 16,-1-17-16,1-1 15</inkml:trace>
  <inkml:trace contextRef="#ctx0" brushRef="#br0" timeOffset="216576.6643">17533 10901 0,'-18'35'16,"18"0"-16,0-17 16,18 53-16,0-36 15,-1 0-15,19 18 16,-19-35-16,1-1 15,0-17-15,-1 18 0,18-18 16,-35-18-16</inkml:trace>
  <inkml:trace contextRef="#ctx0" brushRef="#br0" timeOffset="216732.306">17709 11077 0,'0'0'0,"0"18"0,18 52 15,-18-52 1,0 17-16,18 1 16,-1-36-16,1 17 15</inkml:trace>
  <inkml:trace contextRef="#ctx0" brushRef="#br0" timeOffset="216882.0355">17745 10901 0,'0'17'15,"17"-17"1,-17 18-16,18-18 16</inkml:trace>
  <inkml:trace contextRef="#ctx0" brushRef="#br0" timeOffset="217388.296">17868 10901 0,'35'17'15,"-17"1"-15,17 17 16,-17 1-16,-18 34 16,0-34-16,0 16 15,0-34 1,-18 0-16,1 17 0,-19-17 16,19-1-16</inkml:trace>
  <inkml:trace contextRef="#ctx0" brushRef="#br0" timeOffset="217571.3723">18115 11606 0,'-35'53'15,"70"-106"-15,-88 124 0,36-53 0,-1 17 16,0-17-16</inkml:trace>
  <inkml:trace contextRef="#ctx0" brushRef="#br0" timeOffset="218033.3835">18380 11571 0,'0'0'15,"17"53"-15,1-35 0,17 35 16,-17-53-16,35 17 15,-18-34-15,-17 17 16,35-53 0,-36 35-16,1-35 15,-18 35-15,0 1 0,0-1 16,-18 18-16,18 18 16,0 52-1,18-17-15,-18-17 16,18 17-16,-18-1 15,17 37-15,-34-54 16,-1 35-16,0-34 16,-35-1-16,36-35 15,-19 0-15,19 0 16,-18 0-16,-18-35 16,35-1-16,-35-16 15,35 16-15,18-17 0,0 0 16</inkml:trace>
  <inkml:trace contextRef="#ctx0" brushRef="#br0" timeOffset="218289.0107">18733 10971 0,'0'36'0,"-18"17"16,18 17-1,35 18 1,-17-35 0,-1-53-16,36 36 15,-35-36-15,0 0 0,-1-18 16</inkml:trace>
  <inkml:trace contextRef="#ctx0" brushRef="#br0" timeOffset="218422.7111">18927 11201 0,'17'35'16,"-34"-70"-16,52 88 0,-18-36 15,-17 1-15,18 0 16</inkml:trace>
  <inkml:trace contextRef="#ctx0" brushRef="#br0" timeOffset="218549.9274">18979 11060 0,'0'0'0,"18"0"16</inkml:trace>
  <inkml:trace contextRef="#ctx0" brushRef="#br0" timeOffset="218734.3272">19173 11024 0,'53'36'16,"-35"-1"-16,0 0 15,17 18-15,-35-18 16,0 18-16,0 0 16,-18-18-16,1-17 15,-19 17-15,19-17 0,-19 0 16</inkml:trace>
  <inkml:trace contextRef="#ctx0" brushRef="#br0" timeOffset="219296.4401">19509 10936 0,'0'0'0,"0"-18"0,17 18 15,19 36 1,-1-1-16,18 36 16,-18-18-16,0 70 15,-17-52-15,0 52 16,-18-52-16,-36 70 16,1-71-16,-18 36 15,18-53-15,-53 18 16,52-36-16</inkml:trace>
  <inkml:trace contextRef="#ctx0" brushRef="#br0" timeOffset="221759.3957">17709 10425 0,'-17'0'78,"17"-18"-31,0-17-31,0-1-16,0 1 15,0 0-15,0 17 0,0 1 16,0-19-1,0 19-15,0-1 0,0 0 16,17 1 0,-17-1-16,18 0 15,-18 1 1,18 17-16,-1 0 31,36 0-15,0 0-16,88-18 15,-52 1-15,140-1 16,-123 0-16,141 1 16,-142-1-16,72 18 15,-124 0-15,0 0 16,-36 18-16,-52-1 16</inkml:trace>
  <inkml:trace contextRef="#ctx0" brushRef="#br0" timeOffset="222315.4242">17480 10372 0,'0'0'0,"-17"0"15,34 0 16,1 0-15,-18 17-16,17 1 16,1 0-16,0-1 0,17 1 15,-17 0-15,-1-1 16,1-17-16,0 18 0,-1-18 16,1 0-16,-1-18 0,19-17 15,-19 17 1,36-35-16,-35 18 15,0 17-15,-1 1 0,1 17 16</inkml:trace>
  <inkml:trace contextRef="#ctx0" brushRef="#br0" timeOffset="222632.4229">18503 10107 0,'-17'0'31,"17"18"-31,0 17 15,0-17-15,0 17 0,0 0 16,17 0-16,1 36 16,-18-36-16,17 1 15,1-1-15,-18-17 16,18-1-16</inkml:trace>
  <inkml:trace contextRef="#ctx0" brushRef="#br0" timeOffset="223278.6639">18327 10478 0,'0'-18'16,"17"36"-1,1-1 1,0 1-1,-1 17-15,1-17 0,35-1 16,-35 1-16,-1-18 16,1 0-16,17 0 0,0-35 15,-17 17-15,17-35 16,-17 18-16,0-18 16,-1 53-1,-17-18-15</inkml:trace>
  <inkml:trace contextRef="#ctx0" brushRef="#br0" timeOffset="224862.2647">19509 9772 0,'0'-53'15,"-18"35"-15,-17-35 0,17 18 16,-35 0-16,36 35 16,-19 0-1,19 18-15,-1 17 16,18 0-16,0 18 0,35 53 16,-17-53-16,17 53 15,0-53-15,-17 35 16,0-53-16,-18-17 15,0-1-15,0 1 0,-18 0 16,0-18-16,18-18 16,-17-17-16,-1 17 15,18-35 1,0 35-16,18-17 0,17 0 16,18 17-1,-35 18-15,-1 0 0,19 18 16,-19 0-1,-34 17 1,-1-35-16,0 17 16,1-17-1,17-17-15,0-1 16,17 18-16,1-17 16,0-1-1,-1 0-15,1 1 16,-1 17-16,1 0 31,-18 17-15,0 19-1,0-19-15,18 1 0,17 17 16,-17-35 0,35 18-16,-36-18 15,18 0-15,-35-18 16,18 0-16,-18 1 0,0-1 15,-18 1-15,1-19 16,-1 1-16,1 0 0,-19 17 16,19 0-1</inkml:trace>
  <inkml:trace contextRef="#ctx0" brushRef="#br0" timeOffset="225225.1286">19879 10054 0,'0'0'16,"0"18"-16,0-36 31,18 1-31,-18-1 0,0 0 16,17-17-16,-17 17 15,0 1-15,18-1 16,-18 36-1,0-1 1,0 1-16,18-18 16,-18 18-1,17-18-15,1 0 0,0-18 16,-1 0 0,1 18-16,-1 18 31,-17 0-16,0-1-15,18 1 16,-18 0-16,18-18 16,-18 17-16,0-34 15</inkml:trace>
  <inkml:trace contextRef="#ctx0" brushRef="#br0" timeOffset="226174.1706">20496 9613 0,'18'0'0,"17"18"16,18 35-16,-17-18 15,52 36-15,-35-36 16,-18 0-16,35 18 16,-34-18-16,-1 1 15,-17-19-15,-18 1 16,-18-18-1</inkml:trace>
  <inkml:trace contextRef="#ctx0" brushRef="#br0" timeOffset="226353.1065">20832 9772 0,'-53'71'15,"106"-142"-15,-124 194 0,53-87 0,1 34 16,17-34-16,0-19 16,17-17-1,1 0-15</inkml:trace>
  <inkml:trace contextRef="#ctx0" brushRef="#br0" timeOffset="226758.8411">20990 9331 0,'-17'0'15,"-1"0"1,18 18-1,-18-1-15,18 19 16,0-19-16,18-17 16,-18 18-16,18-1 15,-18 1-15,17 0 16,-17-1 0,0 1-1,0 0 1,0-1-1,-17-17-15,17 18 0,-18-18 16,18 18 0,0-1-16,18-17 15,-1 0-15,-17 18 16,18-18-16,17 0 16,-17 17-16</inkml:trace>
  <inkml:trace contextRef="#ctx0" brushRef="#br0" timeOffset="226925.9236">21114 9507 0,'35'0'32,"-17"0"-32,-18-17 0,35 17 15,-17 0-15,-1-18 16</inkml:trace>
  <inkml:trace contextRef="#ctx0" brushRef="#br0" timeOffset="227070.4459">21202 9349 0,'0'17'16,"0"19"0,0-19-16,0 36 15,0-35 1,18 35-16,-18-36 15,17 1-15,1-18 16</inkml:trace>
  <inkml:trace contextRef="#ctx0" brushRef="#br0" timeOffset="227292.2363">21343 9296 0,'18'17'15,"-1"1"1,-17 0-16,18 17 0,0 0 16,-18-17-16,0 17 15,0-17-15,0-1 16,0 1-16,-18-18 16,18 18-16,-18-18 15,18 17-15,-17-17 16</inkml:trace>
  <inkml:trace contextRef="#ctx0" brushRef="#br0" timeOffset="228088.1337">21255 9260 0,'18'0'32,"-1"0"-17,18 0 1,-17 0-16,0 0 16,-1 18-16,1-18 0,-18 18 0,0-1 15,0 36-15,0-35 16,-18 0-1,1-1-15,17 1 0,0-1 32,17 1-32,1-18 15,-18 18-15,18-18 16,-1 17-16,-17 1 16,-17-18-1,-1 18 1,0-18-1,18 17 1,0 1-16,18-18 16,0 18-16</inkml:trace>
  <inkml:trace contextRef="#ctx0" brushRef="#br0" timeOffset="228287.9441">21555 9913 0,'-18'88'15,"36"-176"-15,-36 194 16,18-71-16,-18-17 16,18-1-16,-35 19 15,18-19-15,-1-17 0,18 18 16</inkml:trace>
  <inkml:trace contextRef="#ctx0" brushRef="#br0" timeOffset="228499.0143">21784 9560 0,'18'0'0,"52"53"16,1-35 0,-18 17-1,-18-35-15,-17 0 16,17 0-16,-17 0 0</inkml:trace>
  <inkml:trace contextRef="#ctx0" brushRef="#br0" timeOffset="228704.9766">22243 9490 0,'-36'35'0,"19"0"16,-1 1-16,-17 52 16,17-35-16,18 35 15,0-53-15,0 0 16,0 1-16,18-19 0,-1 1 0,-17 0 15,18-18-15,0 0 16</inkml:trace>
  <inkml:trace contextRef="#ctx0" brushRef="#br0" timeOffset="229166.7644">22366 9119 0,'0'0'0,"-18"18"15,1-18-15,-1 18 16,18-1-16,0 1 16,0 0-16,18 17 15,-18-18-15,35 1 16,-17 17 0,-1-17-16,-17 0 15,0-1-15,-17 19 16,17-19-16,-18 1 15,18-1 1,0 1-16,0 0 16,0-1-1,0 1 1,18-18-16,-18 18 31,17-18-15,1 0-16</inkml:trace>
  <inkml:trace contextRef="#ctx0" brushRef="#br0" timeOffset="229356.5078">22507 9296 0,'0'17'16,"18"-17"-16,17 0 15,-17 0 1,17-17-16,-17 17 0,-1-18 16,1 18-16,0-18 0,-18 1 15,0-1 1</inkml:trace>
  <inkml:trace contextRef="#ctx0" brushRef="#br0" timeOffset="229539.3054">22631 9172 0,'0'0'16,"-18"53"-16,18-18 0,0 18 15,0-17 1,18-19-16,-18 19 0,17-1 16,1 0-1,0-35-15,-1 0 16</inkml:trace>
  <inkml:trace contextRef="#ctx0" brushRef="#br0" timeOffset="229885.0275">22772 9137 0,'17'18'16,"1"-1"-1,-18 1-15,35 0 16,-17-1-16,-18 1 16,0-1-16,0 1 15,0 0-15,0 17 16,18-17 0,-18-1-16,0 1 15,0 0-15,17-18 16,-17 17-16,0 1 15,18-1-15,-18 1 32,-18-18-17,1 18 1,-1-1-16,18 1 16,-18-18-16</inkml:trace>
  <inkml:trace contextRef="#ctx0" brushRef="#br0" timeOffset="230017.0685">23019 9560 0,'0'-17'16,"-18"-1"-1</inkml:trace>
  <inkml:trace contextRef="#ctx0" brushRef="#br0" timeOffset="231279.7319">20779 11448 0,'17'0'16,"1"0"-1,35-18-15,-18 18 0,0-18 16,18 18-16,-17-17 16,16 17-16,-34 0 0,35-18 15</inkml:trace>
  <inkml:trace contextRef="#ctx0" brushRef="#br0" timeOffset="231418.3397">21008 11324 0,'0'0'16,"0"88"-16,0-52 0,0 17 0,0-36 15,18 36 1,-18-35-16,17-1 15</inkml:trace>
  <inkml:trace contextRef="#ctx0" brushRef="#br0" timeOffset="231975.0607">22066 11007 0,'0'0'16,"-17"17"-1,-19 54 1,19-36-16,17 0 15,-18 1-15,0-1 16,18-17-16,-17-1 16,17 1-16,0-36 15</inkml:trace>
  <inkml:trace contextRef="#ctx0" brushRef="#br0" timeOffset="232214.3063">21855 10601 0,'0'0'15,"0"18"-15,17-1 0,1 36 16,17 0-16,0-18 0,71 71 16,-53-71-1,88 71-15,-88-70 16,18-1-16,-36 0 0,18 0 15,-18-17-15,1 0 0,-19-1 16,-34-17 0</inkml:trace>
  <inkml:trace contextRef="#ctx0" brushRef="#br0" timeOffset="232482.2918">21555 11536 0,'35'0'16,"-70"0"-16,88-18 0,0 18 0,105-17 15,-52-1-15,0 18 16,0 0-16,17 0 0,-17-18 15,0 18-15,17 0 0,-34 0 16,34-17 0,-70 17-16,-35 0 15,-36 0-15</inkml:trace>
  <inkml:trace contextRef="#ctx0" brushRef="#br0" timeOffset="232748.1737">21908 11800 0,'0'0'0,"0"36"0,0-19 15,0 19-15,0-1 0,17 18 16,-17-36 0,18 36-16,-1-35 15,-17 0-15,18-18 16</inkml:trace>
  <inkml:trace contextRef="#ctx0" brushRef="#br0" timeOffset="233526.262">22225 11853 0,'18'0'16,"-36"0"31,18 18-32,0 17-15,0-17 0,0 17 16,0-17-16,18-1 16,17 19-16,-17-19 15,17 1-15,-18-18 16,19 0-1,-19-18-15,-17-17 16,0 17-16,-17-34 16,17 34-16,-18-17 15,0 17 1,1 0-16,34 18 31</inkml:trace>
  <inkml:trace contextRef="#ctx0" brushRef="#br0" timeOffset="233799.9362">22543 11889 0,'-18'35'0,"36"-70"0,-36 88 16,18-18-16,35-18 15,0 1-15,1 0 16,-1-36 0,0 18-16,-17-35 15,0 17-15,-18-17 16,-18 17-16,0 18 16,1-17-16,-1-1 0,-17 0 15,17 18-15,0 0 16</inkml:trace>
  <inkml:trace contextRef="#ctx0" brushRef="#br0" timeOffset="234049.85">22842 11853 0,'0'0'16,"0"36"-16,0-19 15,0 19-15,18 16 16,17-34-16,-17 0 16,17-18-16,0 0 0,18 0 15,-35-18-15,0 0 16,-1 1-16,-34-36 16,17 35-16,-36-35 15,1 36-15,0-1 16,0 18-16,17 0 15</inkml:trace>
  <inkml:trace contextRef="#ctx0" brushRef="#br0" timeOffset="234861.6431">21678 11571 0,'-17'0'31,"-1"0"0,-17 0-31,-1 18 16,19-18-16,-36 17 15,-18-17 1,54 0-16,-19 0 0,-17 0 16,18 0-1</inkml:trace>
  <inkml:trace contextRef="#ctx0" brushRef="#br0" timeOffset="237546.4622">21308 11871 0,'-18'0'15,"1"0"17,17-18-1,35 18-15,-18 0-16,19 0 15,-19 0-15,1 0 16,0 18-16,-18 0 15,0 17 1,-18 18-16,0-18 0,1-17 16,-19 35-1,36-36 1,0 1-16,18-18 16,17 0-1,-17 0 1,0 0-1</inkml:trace>
  <inkml:trace contextRef="#ctx0" brushRef="#br0" timeOffset="238075.055">21643 11994 0,'18'0'63,"-18"-17"-17,-18 17 1,36 0-31,-1 0 0,1 17-1,-36-17 1</inkml:trace>
  <inkml:trace contextRef="#ctx0" brushRef="#br0" timeOffset="239576.8454">24589 10901 0,'-71'0'15,"36"0"-15,-36 17 0,1-17 16,-1 0-16,1 18 16,-1-18-16,18 18 0,0-18 15,0 0-15,18 17 16,53 1 0,17 0-1,18-1-15,-18 1 0,0 0 16,36 17-16,-53-35 15,-1 35-15,-34-35 0,-36 53 16,17-35 0,-52 35-16,53-36 15,0 36-15,17-35 16,18-1-16,18 1 16,35 0-1,-18-18-15,18 0 0,17 0 16,-34-18-16,16 18 15,-52-18-15,18 18 16,-18 18-16,-18-18 0</inkml:trace>
  <inkml:trace contextRef="#ctx0" brushRef="#br0" timeOffset="239922.124">24095 11924 0,'0'0'15,"17"18"-15,1-18 0,17 0 16,1-18-16,-1 0 16,-18 1-16,1-1 15,0 0-15,-18-35 16,0 36-16,-18-18 15,0 17-15,-17 0 16,18 18-16,-1 0 16,0 0-16,1 36 15,34 16-15,19 19 16,-1-53-16,53 17 16,-53-17-16,18-18 15,-35 0 1,0 0-16,-18-18 15</inkml:trace>
  <inkml:trace contextRef="#ctx0" brushRef="#br0" timeOffset="240369.3489">25047 10830 0,'18'36'15,"0"87"-15,17 18 16,-18-53-16,1 71 15,0-88-15,-1-18 16,1 35-16,0-71 16,-1 19-1,-17-19-15,18-34 16,-18-1-16</inkml:trace>
  <inkml:trace contextRef="#ctx0" brushRef="#br0" timeOffset="240550.1821">25329 10989 0,'36'141'16,"-72"-282"-16,89 370 0,-53-158 0,36 88 16,-36-89-16,35 36 15,-17-53-15,-1-18 16,1-17-16,-1 0 0,1-18 15</inkml:trace>
  <inkml:trace contextRef="#ctx0" brushRef="#br0" timeOffset="240974.1834">25665 11148 0,'0'0'16,"0"53"-16,0-18 0,0-17 16,0 17-16,17 0 0,1 53 15,-18-52-15,35 34 16,-17-52-16,-1-1 16,1-17-16,0 0 15,-1 0-15,1-17 16,-18-36-1,0 35-15,18 18 0,-18-17 16,17 34 0,19 19-1,-1-19-15,-18 1 16,19-18-16,17 35 0,-36-35 16,36 0-1,-53-18-15,18 1 0,-18-1 16,0 1-16,0-19 0,-18 19 15,1-54-15,-1 36 16,0 0-16,18-1 16,-17 19-16,17-19 0,0 19 0,17-1 15</inkml:trace>
  <inkml:trace contextRef="#ctx0" brushRef="#br0" timeOffset="241318.8232">26211 10866 0,'18'0'15,"0"0"-15,-1 0 16,1 0-16,-36 17 47,18 1-32,0 17-15,0 18 16,0-35 0,18 35-16,0-18 15,-1-17-15,1-1 16,17 1-16,-17-18 15</inkml:trace>
  <inkml:trace contextRef="#ctx0" brushRef="#br0" timeOffset="241957.3081">26458 10936 0,'0'18'16,"0"-1"-1,18-17 1,-18 18-16,0 0 47,0-1 31,18-17 16,-18 18-94,0-36 31,17 18-15,-17-35-16,18 17 15,-18 1-15,0-1 16,0-17-16,0 17 15,-18 1-15,18-1 16,0 0-16,-17 18 16,17 18 15,-18 17-31,18 18 16,0-18-16,18 18 15,-1-35-15,1 35 16,0-35-16,-1-1 15,1-17 1,-1-17-16</inkml:trace>
  <inkml:trace contextRef="#ctx0" brushRef="#br0" timeOffset="242296.05">26635 10866 0,'17'0'31,"1"-18"-31,0 18 16,-1 0-16,1 0 16,0 0-16,-1 0 15,-17 18 1,0 34-16,0-16 15,-17-1-15,17 0 0,0 1 16,0 17-16,0-36 16,0 18-1,0-17-15,0-36 32,-18 1-32,18-1 15,-18 1 1</inkml:trace>
  <inkml:trace contextRef="#ctx0" brushRef="#br0" timeOffset="242639.3267">26970 10901 0,'-18'70'16,"36"-140"-16,-36 176 0,18-53 15,0 35 1,18-35-16,-18 53 15,0-71-15,-18 35 16,18-34-16,0 17 16,0-36-16,0 1 15,0-1-15,18-17 16,-18-17 0,0-1-16</inkml:trace>
  <inkml:trace contextRef="#ctx0" brushRef="#br0" timeOffset="242872.0824">27164 10936 0,'0'0'0,"0"18"16,0-1-16,0 19 0,18 34 15,-18-34 1,0 16-16,17 1 0,-17 18 0,0 35 15,0-36 1,0-17-16,18 35 16,-18-52-16,17 17 15,-17-36-15,18 1 16</inkml:trace>
  <inkml:trace contextRef="#ctx0" brushRef="#br0" timeOffset="243142.8308">27446 11589 0,'18'35'15,"-18"-17"-15,0-1 16,0 1 0,0 0-16,17-1 0,-17 1 15,-17-18 17</inkml:trace>
  <inkml:trace contextRef="#ctx0" brushRef="#br0" timeOffset="243308.715">27446 11501 0,'0'-18'0,"18"18"16,-1 0-16,19 0 16,-19 0-16,1 0 15,0 18-15,-1-18 16</inkml:trace>
  <inkml:trace contextRef="#ctx0" brushRef="#br0" timeOffset="243425.0373">27517 11624 0,'0'0'0,"17"0"0,19 0 16,-36-18-16</inkml:trace>
  <inkml:trace contextRef="#ctx0" brushRef="#br0" timeOffset="243803.6377">27428 10583 0,'36'-17'16,"-19"17"-1,19 0-15,-19 17 16,19 19-16,-19-19 15,-17 1-15,0 0 16,0-1-16,-17 1 16,-1 17-1,18-17-15,-18-18 0,36 35 16,0-17 0,17-1-1,0-17 1,-17 0-16,-18 18 15</inkml:trace>
  <inkml:trace contextRef="#ctx0" brushRef="#br0" timeOffset="244077.3449">28346 11589 0,'0'0'0,"-18"0"16,0-18-16</inkml:trace>
  <inkml:trace contextRef="#ctx0" brushRef="#br0" timeOffset="254659.1062">11448 10830 0,'0'-17'16,"-18"-1"0,0 18-1,18-18 1,-17 18-16,17-17 0,-18 17 16,0 0-1,1 0 1,17 17-16,-18-17 15,18 18-15,-17 0 16,17-1-16,17 1 16,-17 0-1,18-18 1,-18 17 0,0 1-1,0-1 1,17-17-16,-17 18 15,0 0 32,0-1 47,0 1-63,-17-18 204,-1 0-204,18-18-15,-17 18 15,17 18-16,0-36 48,17 18-63,1 0 16,-1 0-1,1 0 1,-18 18 31,0 0-32,-18-1-15,18 1 16,0 0-16,0-1 16,-17-17-1,17 18-15,0 0 16,0-1-1,17 1-15,1-1 16,0-17 0,-1 0-1,-17-17 1,18 17 0,-18 17-1</inkml:trace>
  <inkml:trace contextRef="#ctx0" brushRef="#br0" timeOffset="254969.9045">11536 10918 0,'17'18'32,"1"-18"-17,0 0 1,-1 0-16,1 0 15,-18-18-15,-18 18 47</inkml:trace>
  <inkml:trace contextRef="#ctx0" brushRef="#br0" timeOffset="255248.8244">11571 10777 0,'0'18'31,"0"0"-15,0-1-1,0 19-15,-18-19 0,18 18 16,0-17-16,0 17 0,0 1 15,0-19-15,18 19 16,-18-19-16,18-17 16,-1 0-16,1 0 15,0 0-15,-1 0 16</inkml:trace>
  <inkml:trace contextRef="#ctx0" brushRef="#br0" timeOffset="255904.9996">11730 10742 0,'18'0'16,"-1"0"-1,1 0 1,-1 0-16,1 0 0,17 0 15,-17 0-15,0 0 16,-18 18 0,-18-18-1,18 17-15,-35 1 16,35 0-16,-18-1 16,18 1-1,0 0 1,18-1-1,-1 1 1,-17-1-16,18-17 16,-18 18-16,0 0 15,18-1 1,-18 1 0,17 0-1,-17-1-15,18 1 16,-18 0-16,0-1 15,0 1-15,0 0 16,-18-18 0,1 0-16,-1 0 15,0 0 17,18 17-32,-17-17 15,17 18-15,-18-18 16</inkml:trace>
  <inkml:trace contextRef="#ctx0" brushRef="#br0" timeOffset="269585.8861">27958 5697 0,'-18'-17'15,"36"34"-15,-36-52 0,36 53 32,35 35-17,-18-18-15,0 18 16,71 53-16,-53-36 16,70 36-16,-70-53 15,0-18-15,35 36 16,-35-18-1,-53-36-15,0 1 16,-17-18 0,-1 0-16</inkml:trace>
  <inkml:trace contextRef="#ctx0" brushRef="#br0" timeOffset="269846.5192">28610 5592 0,'-17'0'16,"34"0"-16,-52 17 0,17 1 16,1 35-16,-19 0 0,1 17 0,-18 18 15,-53 89-15,54-107 16,16 1-16,-34 17 15,52-53-15,0 1 16,1-1 0,34-35-1</inkml:trace>
  <inkml:trace contextRef="#ctx0" brushRef="#br0" timeOffset="270397.221">29051 6244 0,'18'0'0,"-18"18"16,-18-1 0,18 1-16,-35 35 15,35-35-15,-18-1 16,1-17-16,17 18 16,-18 0-16,0-18 15</inkml:trace>
  <inkml:trace contextRef="#ctx0" brushRef="#br0" timeOffset="270658.0727">29298 5680 0,'0'17'0,"18"1"16,17 17-16,0 1 15,36-1-15,-36 0 16,1-17-16,-1 17 16,0-17-16,0 35 15,-17-36-15,0 1 16</inkml:trace>
  <inkml:trace contextRef="#ctx0" brushRef="#br0" timeOffset="270935.9676">29880 5768 0,'0'0'0,"0"-18"15,-17 18 1,-1 0-16,-17 0 15,17 18-15,-35 35 16,18 0-16,17-18 16,-17 36-16,35-36 15,0 35-15,0-34 16,35 34 0,1-34-16,16 52 15,-34-53-15,17 36 16,-17-54-16,-18 36 15,0-35-15,-18-1 16</inkml:trace>
  <inkml:trace contextRef="#ctx0" brushRef="#br0" timeOffset="271575.6472">28099 6703 0,'17'0'16,"-34"0"-16,52 0 0,-17-18 0,52 18 15,-34 0-15,105-17 16,-36 34-16,1-17 16,18 0-16,17 18 0,176-18 15,-158 17-15,176-17 16,-176 0-1,-36-17-15,-17 17 0,-35 0 16,-53-18-16</inkml:trace>
  <inkml:trace contextRef="#ctx0" brushRef="#br0" timeOffset="272694.3327">27481 3052 0,'0'0'16,"-17"0"-16,-19 17 0,54-17 31,17 0-15,-17 0-16,35 0 15,-35 0-15,17 0 16,0 0-16,0 0 0,18 0 0,0 0 16,88-17-1,-52 17-15,-1 0 0,106 0 16,17-18-1,142 36 1,-229-18-16,-1 0 0,159 17 16,1 1-1,-1-18 1,0 17-16,-141-17 16,71 18-1,-124-18-15,-35 0 0,35 18 16,-53-18-16,-17 17 15,-18 1 1</inkml:trace>
  <inkml:trace contextRef="#ctx0" brushRef="#br0" timeOffset="307652.9272">4568 12735 0,'0'18'16,"0"52"-1,0-17 1,18 18-16,-18 0 0,35 87 16,-17-87-16,17 35 15,-17-71-15,-18-17 16,18-1-16,-1 1 16,1-36-16,-18-17 15,0 17-15,-18-35 0</inkml:trace>
  <inkml:trace contextRef="#ctx0" brushRef="#br0" timeOffset="307985.3924">4551 12665 0,'0'0'0,"35"17"16,36 1-16,-54 0 15,54-1-15,-53 19 16,-1 16-16,-17-34 15,0 35 1,-17-18-16,17 1 0,-18 34 16,18-52-1,18-1-15,34 19 16,19-1-16,-36-17 0,36 17 16,-36-17-16,-17 17 15,-18 18 1,0-18-16,-53 0 15,18 1-15,-1-36 0,1 17 16,-36 1-16,36-1 16,18-17-16,17-17 15,17 17 1</inkml:trace>
  <inkml:trace contextRef="#ctx0" brushRef="#br0" timeOffset="308540.6409">5327 13212 0,'-35'-18'15,"17"18"-15,-17 18 16,-1-1-16,36 1 16,-35 17-1,35-17-15,0 17 16,18-17-16,17-18 15,-17-18-15,17 0 16,-35 1-16,18-19 16,-1 19-1,-17-18 1,-17 17-16,17 36 16,17 17-1,1-18-15,-18 1 16,35 0-16,-17-18 15,0 17-15,34-17 16,-34 0-16,17-17 16,-35-1-1,0 0-15,-17 1 16,-19-1-16,19 1 16,-1-1-1,18 36 1,18-1-16,-1 1 15,36 17-15,-35-17 16,17-18-16,-17 17 0,35-17 16,-36 0-1,19 0-15,-36-17 16,17-1-16,-17 0 16,0-17-16,0 18 0,0-1 15,-17-17-15,17-1 0,-18-17 16,18 1-16</inkml:trace>
  <inkml:trace contextRef="#ctx0" brushRef="#br0" timeOffset="308702.8842">5556 12718 0,'36'105'16,"-72"-210"-16,89 263 0,-35-87 0,35 70 16,-36-88-1,1 18-15,17-19 0,1 37 16,-19-54-16,18-17 15,-17-18-15,17-18 16,-17 0-16</inkml:trace>
  <inkml:trace contextRef="#ctx0" brushRef="#br0" timeOffset="308906.4418">5927 13123 0,'0'0'15,"-53"18"-15,17 0 0,-16 17 16,34-17-16,18-1 16,0 1-16,18-1 15,-1-17-15,1 18 0,52 0 16,-34-18-16,-19 0 16,19 17-16,-1-17 0,0 0 15,-17 0-15</inkml:trace>
  <inkml:trace contextRef="#ctx0" brushRef="#br0" timeOffset="309324.5995">6121 13353 0,'0'0'16,"35"105"-16,-17 1 16,-1-35-16,1-18 0,0 17 15,-1-34 1,-17-54 0,0-53-1,-17 19-15,17 16 16,-18-17-16,0-53 15,18 54-15,0-19 0,0-52 16,18 70-16,-18 35 16,18 0-16,-1 18 15,18 18-15,-17 17 16,-18 36-16,0-36 16,0 0-16,-18 1 0,1-19 15,-18 1 1,17-18-16,-17-18 15,17 1-15,18-19 16,0 19-16,18-19 16</inkml:trace>
  <inkml:trace contextRef="#ctx0" brushRef="#br0" timeOffset="309826.2894">6385 13264 0,'0'0'0,"18"18"0,-18 35 16,0-18-16,18-17 15,-18 0-15,0-36 16,0-17 0,0 17-1,-18-35-15,18 18 16,-18 0-16,18 17 16,18-17-16,0 17 15,-1 18-15,1 0 16,-1 0-16,1 18 15,0-1-15,-1 19 16,-17-19-16,18 1 16,-18-1-16,18-17 62,-1 18-62,1 0 16,0-18-1,-1 17-15,1-17 16,0 0-16,-18-17 16,17-1-16,-17 0 15,-17-17 1,-1 0-16,0 17 16,1 1-16,-1 17 15,0-18 1,18 36-16,18-1 15,17-17 1,-17 18-16</inkml:trace>
  <inkml:trace contextRef="#ctx0" brushRef="#br0" timeOffset="310131.7832">6791 13388 0,'0'0'15,"18"106"-15,-18-53 0,17 53 16,1-71-16,-18 18 15,0-36-15,-18-34 16,1-36 0,-1 18-16,0-1 15,1-52-15,17 35 16,0-53-16,17 53 16,36-35-1,-35 53-15,35 17 16,-18 18-16,0 36 15,-35-1-15,0-18 16,0 19-16,-35 34 16,0-52-16,-18 17 0,35-35 15,-35 0 1,36-17-16,17-1 0,0 0 16,0 1-16</inkml:trace>
  <inkml:trace contextRef="#ctx0" brushRef="#br0" timeOffset="310538.8553">7796 13053 0,'18'0'16,"17"-18"-16,18 18 15,0 0-15,35-17 16,-52-1 0,-1 0-16,0 18 0,0-17 15,1-1-15,-36 0 16,0 1-16</inkml:trace>
  <inkml:trace contextRef="#ctx0" brushRef="#br0" timeOffset="310877.0407">8026 12841 0,'17'88'0,"-34"-176"0,34 229 16,1-88-16,-18-18 0,18 1 15,17-19-15,0 36 16,0-53-16,1 18 15,-19-18-15,19-18 16,-36 1 0,17 17 15,1 17-31,-18 1 16,53-18-1,-36 18-15,36-36 16,-35 18-16,0-18 15,-1 18-15,-17-17 0,0-1 16,-17 0-16,-36 1 0,17-1 16,-34 18-16,35 0 15,-1 0-15,19 0 16,-19 35-16,36-17 16</inkml:trace>
  <inkml:trace contextRef="#ctx0" brushRef="#br0" timeOffset="311523.2334">9472 13018 0,'-18'0'16,"18"17"-16,-17 1 0,-1 35 16,18-18-1,0 0-15,0 1 16,53 52-16,0-53 15,18-35 1,-19-18-16,19-17 16,-53 17-16,35-34 15,-53 34-15,0-17 16,-18 17-16,-17 18 16,17 18-16,-35 17 15,53 0-15,-18 0 16,36-35-16,17 18 15,1-18 1,17-18-16,-18 18 16,0-35-16,-17 18 15,-18-19 1,0 19-16,-35-1 16,17 18-16,0-18 0,1 1 15</inkml:trace>
  <inkml:trace contextRef="#ctx0" brushRef="#br0" timeOffset="312117.6973">9948 13264 0,'0'0'16,"18"36"-16,-18-19 0,0 1 16,18 0-16,-18-36 31,17-35-16,-17 35-15,0-17 0,0 18 16,0-19-16,0 19 16,0 34-1,18 1 1,-18 0-16,18 34 16,-1-34-16,18 0 15,-17-1-15,17-17 16,-35-17-16,18-1 15,-18 0-15,0 1 16,0-1-16,0 1 16,0 34-1,35 18 1,-35 1-16,36 34 16,-1-17-16,-18 0 0,19 35 15,-36-35-15,17-17 16,-17 16-16,0-16 15,0-1-15,0-17 16,-35-36-16,35 0 16,-35-52-16,17 35 15,-17-54-15,35 19 16,0 17-16,0-18 16,0 1-16,18-18 15,17 70-15,0 18 16,-17 0-16,17 35 15,-35 0-15,-18 18 16,1-17-16,-19-1 16,19-17-16,-1-1 15,18-34-15,18 17 16,-1-36-16</inkml:trace>
  <inkml:trace contextRef="#ctx0" brushRef="#br0" timeOffset="312672.4465">10548 13247 0,'0'0'16,"-18"53"-16,18-36 0,0 1 15,0 0-15,18-18 0,0 0 16,-1 0-16,1 0 16,0-18-16,-1 18 0,1-35 15,-18 17-15,0 0 16,0 1-1,0-1-15,0 1 16,0 34 0,18 1-16,-18-1 15,17-17-15,-17 18 0,18-18 16,-1 18-16,1-18 16,-18-18-1,0 0 1,0 1-1,0-1-15,0 1 16,18 17-16,-18-18 16,17 18-16,1 0 15,-18-18-15,35 18 0,-17 0 16,0-17-16,34-1 16,-34 18-16,0-18 15,-1 18-15,-17-17 0,0-1 16,-17 0-16,-1 1 15,0-18 1,18 17-16,-17 0 16,17 36-1,17 0-15,-17 34 16,18 1-16,0 18 16,-18-18-16,17 17 15,-17-34-15,18-19 16,0 19-16</inkml:trace>
  <inkml:trace contextRef="#ctx0" brushRef="#br0" timeOffset="313296.645">12400 13053 0,'0'0'16,"-17"-35"-16,-1 35 16,-35-18-16,0 36 15,18-1-15,-18 36 16,53-18-16,0 1 15,0-1-15,0-17 16,53 17-16,-18-35 16,0 0-16,1 0 0,17-18 15,-1-17-15,-34 0 16,17-1-16,-35 19 16,0-1-16,-17 18 15,17 35 1,0 18-16,17 53 15,-17-35-15,18-1 0,0-17 16,-18 0-16,17 53 16,-17-71-16,-17 18 15,-19-35-15,-34-18 16,35 0-16,-1-18 16,1 0-16,-18-34 15,35 16-15,18-52 16,0 17-16,0 1 15</inkml:trace>
  <inkml:trace contextRef="#ctx0" brushRef="#br0" timeOffset="313392.0425">12594 13353 0,'0'17'15</inkml:trace>
  <inkml:trace contextRef="#ctx0" brushRef="#br0" timeOffset="314275.2248">12647 13229 0,'0'0'16,"-18"-35"-16,1 0 15,17 17-15,0 0 16,17 18-16,1 0 16,0 0-16,17 18 15,-17 0-15,-1-18 16,1 0-16,0 17 0,17-17 15,-18 0 1,-17 18 0,-17 17-1,17-17-15,-18 35 16,18-18-16,0 0 16,18-35-1,-1 0-15,1 0 16,0 0-16,17-35 15,-35 17-15,18 1 0,-18-1 16,0-17-16,0 17 16,-18 1-16,0 17 15,18 17 17,0 1-32,18-1 15,17 1-15,-17-18 16,0 18-16,-1-18 0,19 0 15,-36 17 17,0 1-17,0 0 1,17-18-16,1 17 16,-1-34-1,1 17-15,0-18 16,-18 0-16,17-17 0,-17-18 15,0 18-15,0-53 16,-17 35-16,-19-18 16,19 18-1,-1 18-15,18 17 0,-17 1 16,-1 17-16,0 0 16,1 35-16,17 36 15,0-18-15,35 35 16,-17-53-16,-1 18 15,1-18-15,17 0 0,-17-17 16,35 17-16,-18-35 16,-17 0-16,-1 0 15,1 0-15,-18-17 16,0-1-16,-18 0 16,18 1-16,0-1 15,18 18 1,-18 18-16,17-18 15,19 0-15,-19 0 16,1 0 0,-18-18-16,0 1 15,0-1 1,0 0-16,-18 1 16</inkml:trace>
  <inkml:trace contextRef="#ctx0" brushRef="#br0" timeOffset="314508.7267">13406 13264 0,'0'18'15,"17"-18"1,1-18 0,-1 18-1,1 0 1,0-17-1,-1 17 1,-17-18 0,18 18-16,-18-17 0,18 17 15,-18-18-15,17 0 0,-17-35 16,18 18-16,-18-35 16</inkml:trace>
  <inkml:trace contextRef="#ctx0" brushRef="#br0" timeOffset="314652.7018">13564 12806 0,'0'17'0,"0"-34"16,0 34-16,0 19 0,18 17 0,-18-18 16,18 18-16,-18 0 0,17-18 15,19 36 1,-19-36-16,1 0 0,-1-17 16,-17-1-16,18-17 0,-18 18 15,-18-18-15</inkml:trace>
  <inkml:trace contextRef="#ctx0" brushRef="#br0" timeOffset="314783.4863">13617 13070 0,'0'0'0,"18"0"0,17 0 16,-17 18-16,17-18 0,0 0 16,1 18-16,-19-18 0,1 17 15,0-17-15,-1 0 16</inkml:trace>
  <inkml:trace contextRef="#ctx0" brushRef="#br0" timeOffset="315114.7911">14005 13123 0,'0'-17'0,"-17"34"16,17 19-1,17-1 1,1 0-16,0-17 16,17-1-1,-18 1-15,-17 0 16,-17-1-1,-36-17-15,35 0 16,-35 0-16,36 0 16,-19 0-1,19 0-15</inkml:trace>
  <inkml:trace contextRef="#ctx0" brushRef="#br0" timeOffset="316077.1405">15117 13247 0,'-18'35'0,"18"36"16,18-36-16,-1 0 15,18-17-15,1-36 16,-1 1-16</inkml:trace>
  <inkml:trace contextRef="#ctx0" brushRef="#br0" timeOffset="316293.9388">15293 13264 0,'0'-17'16,"0"-18"-16,0 87 0,18-87 31,-18 88-31,17-35 16,18 35-16,1-36 15,34 19-15,-52-36 16,35-18 0,-35 0-16,-1 1 15,-17-1-15,0 0 0,-17-35 16,-1 36-16,-17-1 16,17 18-16,0-17 15,1 34-15,34 1 16</inkml:trace>
  <inkml:trace contextRef="#ctx0" brushRef="#br0" timeOffset="316638.7468">15663 13317 0,'0'36'0,"0"-72"16,0 89-16,-17-53 0,17 18 16,0-36-1,0-35 1,0 36-16,0-36 15,0 18-15,17 17 0,1-35 16,0 53-16,-1-18 16,1 18-1,17 18-15,-17 0 16,-18-1 0</inkml:trace>
  <inkml:trace contextRef="#ctx0" brushRef="#br0" timeOffset="316861.6158">15910 13176 0,'0'0'0,"18"0"16,0-17-1,17 17 1,18-18-16,-36 18 16,36 0-16,-35 0 15,-18-18 1</inkml:trace>
  <inkml:trace contextRef="#ctx0" brushRef="#br0" timeOffset="317049.7595">16034 12965 0,'0'0'15,"0"17"1,0 36-16,0-18 16,17 18-16,1 18 15,0-36-15,-1 36 16,1-54-16,17 19 16,-17-36-16,17 17 15,-17-17 1,-1-17-16</inkml:trace>
  <inkml:trace contextRef="#ctx0" brushRef="#br0" timeOffset="317790.223">17163 12665 0,'0'0'16,"17"-18"0,1 18-16,0 0 15,52 18-15,-17-18 0,-18 0 16,1 0-16,34-18 15,-52 18-15,-1-18 0,-34 18 16,-36 0 0,18 18-1,-36 0-15,53 17 16,-17 18-16,35 0 16,0-18-16,35 18 15,-17 0-15,17 0 0,1-18 16,-1 0-16,35 36 15,-34-36-15,-1 18 16,-35-18-16,-18 1 16,1-19-16,-54-17 15,18 0-15,-35 0 16,53-17-16,-18-1 16,53 0-16,0 1 15,17 17-15,36-35 16</inkml:trace>
  <inkml:trace contextRef="#ctx0" brushRef="#br0" timeOffset="318490.8211">17868 12471 0,'0'-18'15,"-17"18"1,-1-18 0,0 18-16,1 18 15,-1-18-15,0 18 16,18 17-16,18 0 16,0-17-16,-1 0 15,1 17-15,0-18 16,17 19-16,-18-19 15,-34 1 1,17 0-16,-18-18 16,1 0-16,-19 17 15,19-17-15,-1 0 16,0 0-16,1 0 16,17 18-1,17 0 1,-17-1-16,18 1 15,0-18-15,-18 17 16,0 1-16,0 0 16,0-1-1,17-17 1,1 0-16</inkml:trace>
  <inkml:trace contextRef="#ctx0" brushRef="#br0" timeOffset="318666.7803">17939 12700 0,'0'0'0,"35"0"0,-17 0 16,-1 0-16,19 0 0,-19-18 16,19 18-16,-19-17 15,-17-1 1</inkml:trace>
  <inkml:trace contextRef="#ctx0" brushRef="#br0" timeOffset="318852.6522">18045 12577 0,'-18'52'15,"0"-16"-15,18-19 16,0 36-1,18-17-15,-18-19 0,35 18 16,-17-17-16,17-18 16,0 0-16,-17-18 15</inkml:trace>
  <inkml:trace contextRef="#ctx0" brushRef="#br0" timeOffset="319152.6855">18239 12541 0,'0'0'16,"17"0"-16,1-17 0,0 17 16,-1 0-1,-17 17-15,0 1 16,0 0 0,0-1-16,0 18 15,0-17-15,18 0 16,-1-1-1,1 1-15,0 0 16,-36-18 0,0 0-1,1 0-15,-1 0 0,-17 0 16,35 17 0,-18-17-16,18 18 0,0 0 31</inkml:trace>
  <inkml:trace contextRef="#ctx0" brushRef="#br0" timeOffset="319797.0617">19491 12612 0,'0'0'16,"-53"70"-16,18 1 15,35-1-15,-18 72 16,36-54-16,17 53 16,0-88-16,1 0 0,52 35 15,-53-53-15,36 0 16,-54-35-1</inkml:trace>
  <inkml:trace contextRef="#ctx0" brushRef="#br0" timeOffset="320125.5544">19932 13123 0,'0'89'16,"0"-178"-16,0 230 16,0-105-16,35 34 15,-17-34-15,17-19 16,-17-17-16,-1 0 0,19 0 0,-19 0 16,1-53-16,0 18 15,-18 0-15,0-36 16,0 18-1,0 36-15,-18 17 0,18-18 16,18 53 0,17 18-1,-35-35-15,35 35 16,-17-53-16,-1 17 16</inkml:trace>
  <inkml:trace contextRef="#ctx0" brushRef="#br0" timeOffset="320381.3045">20373 13106 0,'-18'35'16,"36"-70"-16,-53 105 0,17-17 16,36-35-16,-1 17 15,-17-17-15,18-1 16,0 1-1,-18 0 1,-18-18-16,18 17 16,0 1-16,-18-18 15,18 18-15,-17-18 32</inkml:trace>
  <inkml:trace contextRef="#ctx0" brushRef="#br0" timeOffset="320542.4669">20461 13212 0,'18'52'16,"-36"-104"-16,36 122 0,-1-17 15,1-35 1</inkml:trace>
  <inkml:trace contextRef="#ctx0" brushRef="#br0" timeOffset="320825.1614">20549 13300 0,'0'-18'0,"0"36"0,18-36 15,0 18 1,17 18-16,-17 17 16,-1 0-16,1 1 0,-1-1 15,19 35-15,-19-17 16,1 18-16,-18-36 15,-18 18 1,1-18-16,-1-17 0,0-18 16,-34 18-16,34-18 15,-35-36-15,35 1 16,18-18-16,0-35 16,18 35-16,53-53 15,-19 71-15,1 0 16,0-1-16,-17 19 15,52-19-15,-71 19 16,1 17-16</inkml:trace>
  <inkml:trace contextRef="#ctx0" brushRef="#br0" timeOffset="321531.8641">21731 12771 0,'0'-18'0,"0"36"16,-18-18-16,18 70 15,-17-35-15,17 89 16,0-71-16,0 53 16,0-53-16,17 35 15,19-71-15,-1 36 16,0-35-16,18 17 16,-35-35-16,17 0 15,-17-17 1</inkml:trace>
  <inkml:trace contextRef="#ctx0" brushRef="#br0" timeOffset="321726.7307">21978 13000 0,'0'0'0,"0"53"16,18 0-16,35 35 15,-18-53-15,35 36 16,-34-36-16,34 36 16,-52-54-16,35 1 15</inkml:trace>
  <inkml:trace contextRef="#ctx0" brushRef="#br0" timeOffset="321938.1988">22243 12947 0,'0'0'0,"-36"106"16,19-36-16,-1-17 16,0 0-16,18 0 0,-17-18 15,17 18-15,0-35 16,0 0-16,0-1 0,17 1 15,1-18-15,0-18 16</inkml:trace>
  <inkml:trace contextRef="#ctx0" brushRef="#br0" timeOffset="322355.564">22507 12665 0,'0'0'16,"-35"17"-16,17 1 0,1 0 15,17-1-15,17 19 16,1-36-16,0 17 15,-1-17-15,-17 18 0,36-1 16,-36 1 0,0 0-16,-18 17 15,0-17-15,-17-18 16,17 0-16,-17 17 16,35 1 15,18 0-31,-18-1 15,35 1-15,-35 0 16,18-18 0</inkml:trace>
  <inkml:trace contextRef="#ctx0" brushRef="#br0" timeOffset="322532.7797">22631 12876 0,'17'-17'15,"19"17"-15,-1-18 16,-17 18 0,-1-18-16</inkml:trace>
  <inkml:trace contextRef="#ctx0" brushRef="#br0" timeOffset="322677.626">22719 12788 0,'0'0'0,"0"18"0,-18 52 16,18 1-16,0-53 15,18-1-15,-18 19 16,18-36-16,-1 0 0,18 0 15</inkml:trace>
  <inkml:trace contextRef="#ctx0" brushRef="#br0" timeOffset="323001.4159">22860 12682 0,'18'0'16,"-1"0"-16,19 18 15,-19-18 1,1 18-16,-1-1 0,-17 1 16,-17 0-1,-1 17-15,18-18 16,0 1-16,0 17 16,0-17-16,18 0 15,-1-1-15,1 1 16,0-18-16,-1 18 15,-34-1 1,-19-17 0,19 0-16,-1 0 0,1 0 15,-1 18-15,0 0 16,18-1 0</inkml:trace>
  <inkml:trace contextRef="#ctx0" brushRef="#br0" timeOffset="323163.3555">23213 13229 0,'-35'71'16,"70"-142"-16,-88 177 0,35-71 16,1 1-16,-19-19 0,-17 36 15,18-35-15,0-1 16,0 1-16</inkml:trace>
  <inkml:trace contextRef="#ctx0" brushRef="#br0" timeOffset="323579.2376">23530 12823 0,'0'0'0,"36"18"0,-1-18 15,35 35-15,-34-17 16,34 17-16,-52 1 15,17-1-15,-17 0 16,-18-17 0</inkml:trace>
  <inkml:trace contextRef="#ctx0" brushRef="#br0" timeOffset="323772.3176">24042 12806 0,'0'0'16,"-53"88"-16,18-35 0,-1 0 16,19 0-16,-19 0 0,19 35 15,17-35 1,17 0-16,1-18 16,0-17-16,17-18 0,-17 17 15</inkml:trace>
  <inkml:trace contextRef="#ctx0" brushRef="#br0" timeOffset="324251.8358">24324 12612 0,'0'0'0,"-18"-18"16,1 18-16,17 18 0,-18-1 15,0-17-15,1 36 0,17-19 16,0 1 0,0 0-16,17-1 0,1 1 15,0-18-15,-1 18 0,1-1 16,0 1-16,-18-1 16,-18 1-16,-17 17 15,17-17 1,0-18-16,1 18 15,17-1-15,0 1 0,0 0 16,17-1 0,1-17-16,17 18 15,-17-18 1,0 0-16</inkml:trace>
  <inkml:trace contextRef="#ctx0" brushRef="#br0" timeOffset="324446.3484">24518 12823 0,'0'0'16,"53"0"-16,-18-17 15,1 17 1,-19-18-16,18 18 15,-35-17-15,-17-1 16</inkml:trace>
  <inkml:trace contextRef="#ctx0" brushRef="#br0" timeOffset="324604.1539">24589 12771 0,'0'35'15,"0"-18"-15,0 19 16,17-19-16,-17 36 15,0-35-15,18 35 16,0-53-16,-18 18 16,17-18-16,1 0 15,-1-18-15</inkml:trace>
  <inkml:trace contextRef="#ctx0" brushRef="#br0" timeOffset="324947.145">24800 12647 0,'0'0'16,"18"0"-16,0 18 0,-1-1 16,-17 1-16,0 17 15,0-17-15,0 17 0,0-17 16,-17-1-1,17 1-15,0 0 16,0-1-16,17-17 16,1 18-16,-1 0 15,1-18-15,-18 17 16,-18 1 0,1-18-1,-1 0-15,1 0 16,34 0 15,1 0-31</inkml:trace>
  <inkml:trace contextRef="#ctx0" brushRef="#br0" timeOffset="325320.2072">25083 12700 0,'17'18'15,"18"17"1,1-17 0,17 52-16,-18-17 0,-17 0 15,17 0-15,-18 0 16,1 70-16,-18-52 16,-18 35-16,-17-53 15,-18 17-15,18-35 16,17-17-16,-17 0 15,17-18-15,-17 17 16,18-34-16</inkml:trace>
  <inkml:trace contextRef="#ctx0" brushRef="#br0" timeOffset="325820.0644">25418 12506 0,'0'0'15,"17"0"-15,-17 35 16,18 1-16,17 16 0,0 1 0,18 18 16,36 88-1,-36-71-15,17 53 16,-35-53-16,-17 36 16,-36-1-1,1-88-15,-1 18 0,-17-17 16,-36 34-16,36-52 15,-18-1-15,35 1 0,-17-18 16,0 0-16</inkml:trace>
  <inkml:trace contextRef="#ctx0" brushRef="#br0" timeOffset="328313.7975">4815 14446 0,'-17'71'16,"17"-18"-16,-18 123 15,18-70-15,0 88 16,18-106-16,-1-17 15,1-1-15,0-34 0,52-1 16,-34-35-16,16-18 16,-34-17-16,17-36 15,-17 18-15,-18 18 16,0 0-16,0 17 0,18 1 16,-18 34-16,17 19 15,1 16-15,17 19 0,53 17 16,-52-53-1,70 1-15,-54-36 16,-16 0-16,-1-36 0,0 1 16,18-53-16,-53 35 15,-17-70-15,-19 70 16,-34-71 0,34 71-16,-69-35 15,87 70-15,-17 1 16,35 34-16,35 36 15,0-35-15,1 17 16</inkml:trace>
  <inkml:trace contextRef="#ctx0" brushRef="#br0" timeOffset="328556.0844">5856 15081 0,'18'18'16,"-36"-36"-16,53 54 0,18-19 15,-17-17-15,34 0 16,-17 0-1,-35-17-15</inkml:trace>
  <inkml:trace contextRef="#ctx0" brushRef="#br0" timeOffset="330487.3316">5433 14217 0,'17'0'46,"19"0"-30,-19 0-16,19-18 0,-19 18 16</inkml:trace>
  <inkml:trace contextRef="#ctx0" brushRef="#br0" timeOffset="330631.3754">5433 14217 0,'0'53'0,"0"-106"0,35 159 16,-35-89-16,18 19 0,-1-1 16,1 0-16,-18 1 0,18-19 15,-1 18 1,1-17-16,0-18 16</inkml:trace>
  <inkml:trace contextRef="#ctx0" brushRef="#br0" timeOffset="330949.1138">5609 14482 0,'0'0'16,"18"0"0,17-36-16,0 1 15,-17 0-15,0-18 16,-18 18-1,0-18-15,0 17 16,0 19-16,-18-1 0,0 0 16,1 18-16,-1 0 15,0 18 1,18 35-16,0-18 0,0 36 16,18-36-1,17 18-15,-17-35 16,35-1-16,-35-17 15,-1 0 1,1-17-16</inkml:trace>
  <inkml:trace contextRef="#ctx0" brushRef="#br0" timeOffset="331186.9958">5786 14129 0,'17'0'15,"-34"0"-15,52 0 0,-18 17 0,1 1 16,0 0-16,-1-1 16,-17 1-16,0 17 15,0-17-15,0 17 16,0-17 0,-17 17-16,-1-35 15,0 18-15,1-18 16,-1 0-1</inkml:trace>
  <inkml:trace contextRef="#ctx0" brushRef="#br0" timeOffset="331477.5896">5838 14852 0,'0'18'15,"18"-18"1,17-18-16,1 18 16,-1 0-16,18-18 15,-35 1-15</inkml:trace>
  <inkml:trace contextRef="#ctx0" brushRef="#br0" timeOffset="333300.4221">5697 14887 0,'18'0'16</inkml:trace>
  <inkml:trace contextRef="#ctx0" brushRef="#br0" timeOffset="333438.9359">5750 15099 0,'0'0'16,"-17"18"-16</inkml:trace>
  <inkml:trace contextRef="#ctx0" brushRef="#br0" timeOffset="334329.9574">6738 14728 0,'0'18'16,"0"70"-1,-18-35-15,18 18 0,0 35 16,0-53 0,0 35-16,0-71 15,36 19-15,-19-36 16,1-36 0,0 19-16,-1-19 15,1-16 1,0 52-16,17 0 15,-18 17 1,19 36-16,-1-35 16,18-1-16,-35-17 15,17 0-15,-18-17 16,54-36-16,-53 18 0,-1-18 16,1-36-1,-36-16 1,-35-19-16,0 71 15,18 18 1,35 17-16,-17 36 16</inkml:trace>
  <inkml:trace contextRef="#ctx0" brushRef="#br0" timeOffset="334639.9655">7232 14340 0,'0'0'0,"18"0"0,17 0 16,0 0-16,-17 0 0,17 0 16,-17-17-16</inkml:trace>
  <inkml:trace contextRef="#ctx0" brushRef="#br0" timeOffset="334806.6929">7267 14411 0,'18'71'0,"-36"-142"0,54 177 16,-19-89-16,-17 1 0,18 17 15,-1-17-15,19 0 16,-19-18-16,1 0 15</inkml:trace>
  <inkml:trace contextRef="#ctx0" brushRef="#br0" timeOffset="335112.8011">7514 14517 0,'18'0'15,"-1"0"-15,-17-18 16,18 1-16,0-19 0,-1 1 16,1 0-16,-18-1 15,0 1-15,0 18 16,-18-1-16,1 0 16,-1 36-1,0 0-15,18 34 16,0-34-16,18 17 15,0-17-15,-1 17 16,19 18-16,-19-35 16,36-1-16,-35-17 15,17 18-15,-17-36 16</inkml:trace>
  <inkml:trace contextRef="#ctx0" brushRef="#br0" timeOffset="335380.5879">7814 14217 0,'0'0'15,"35"0"-15,-17 0 16,17 18-16,-17-1 16,0 19-16,-18-19 15,17 36-15,-17-18 16,18 18-16,-18-17 15,0-1 1,0-18-16,0 1 16,-18-18-1,18-18-15,-17 18 16,17-17-16,-18 17 16,0 0-16</inkml:trace>
  <inkml:trace contextRef="#ctx0" brushRef="#br0" timeOffset="335632.5652">8114 14887 0,'53'18'15,"-106"-36"-15,141 36 0,-53-18 0,18 0 16,-17 0-16,16 0 16,-16 0-16</inkml:trace>
  <inkml:trace contextRef="#ctx0" brushRef="#br0" timeOffset="336081.2999">9243 14658 0,'17'18'16,"-17"34"-1,0 72-15,0-53 16,0 17-16,-17-35 0,-18 17 15,17-35-15,-17 18 16,17-35-16,-17 0 0,-18-1 16,17-34-16,1-19 15,35 1-15,-17-53 16,34 53-16,18-18 16,1 35-16,34 0 15,-34 36-15,34 53 16,-35-18-1,18 35-15,-35-53 16,35 0-16,-18-17 16</inkml:trace>
  <inkml:trace contextRef="#ctx0" brushRef="#br0" timeOffset="336475.5577">9719 14958 0,'-35'53'15,"70"-106"-15,-88 159 0,35-71 16,18 18-16,0-18 0,36 18 16,-19-18-16,1-35 0,17 18 15,18-36 1,-17 1-16,-19-1 0,1-17 15,-1 17-15,1-35 0,-18-17 16,0 17-16,0 0 16,-35-71-16,0 54 15,-18-71-15,17 70 16,1 18 0,17 53-16,18 35 15,0 18-15,36 88 16,-19-52-16,36 52 15,-17-71-15,34 36 16,-35-71-16,36 1 16,-36-36-16,0 0 15</inkml:trace>
  <inkml:trace contextRef="#ctx0" brushRef="#br0" timeOffset="337269.6886">10266 14605 0,'0'-18'0,"0"36"0,0 0 16,0-1-16,-18 107 16,18-54-16,0 71 15,18-70-15,-18-18 16,35 17-16,-17-34 15,17-1-15,-17-35 16,35-35-16,-36 17 16,1-35-16,0 18 15,-18-36 1,0 54-16,0-1 16,0 36-1,17 17-15,18-17 16,1 17-16,-1-17 15,-17-18-15,-1 0 0,36-18 16,-35 0-16,-1-35 16,-17 36-1,0-71-15,0 52 16,-35-52-16,18 53 16,-19-36-1,36 36-15</inkml:trace>
  <inkml:trace contextRef="#ctx0" brushRef="#br0" timeOffset="337453.8526">10795 14217 0,'0'0'0,"18"-18"0,17 18 16,-17 0-16,-1 0 15,-17 18-15,0 0 16,-17-18 0</inkml:trace>
  <inkml:trace contextRef="#ctx0" brushRef="#br0" timeOffset="337583.5081">10795 14217 0,'0'53'16,"0"-106"-16,0 141 0,0-70 0,18 70 15,-1-53-15,1 36 16,0-36-16,-1-17 15,1-1-15,-18 1 0,17-18 16,-17 18-16,0-36 16</inkml:trace>
  <inkml:trace contextRef="#ctx0" brushRef="#br0" timeOffset="337890.7119">11007 14482 0,'0'0'16,"17"17"-16,1-34 16,17-1-16,-17-17 15,-18 17-15,18-35 16,-18 18-16,0 0 16,-18 17-16,18 0 15,-18 18-15,18 18 16,18 17-1,-18 0-15,18 18 16,-1-17-16,1-1 16,-18-17-16,17 17 15,1-35-15,17 35 16,-17-35-16,-18-18 16,18 1-16</inkml:trace>
  <inkml:trace contextRef="#ctx0" brushRef="#br0" timeOffset="338176.3532">11289 14129 0,'0'0'16,"0"17"-16,0 1 0,0 0 16,18 17-1,17 0-15,-18-17 16,19 0-1,-36-1-15,17 1 16,-17-1-16,18 19 16,-18-19-16,0 1 0,-18 17 15,1-17-15,-1-18 16,0 18 0,1-18-16,-1 0 15,18-18 1,0 0-1</inkml:trace>
  <inkml:trace contextRef="#ctx0" brushRef="#br0" timeOffset="338777.8032">12171 15134 0,'0'35'15,"0"1"-15,0-19 16,0 19-16,-18-19 0,1 19 16,-36 16-1,53-34-15,-18 0 16</inkml:trace>
  <inkml:trace contextRef="#ctx0" brushRef="#br0" timeOffset="339322.7728">13141 14464 0,'18'159'0,"-36"-318"0,71 388 16,-35-70-16,-18-106 16,17 35-1,1-53-15,-18-17 0,0 0 16,0-36-16,17-17 15,1-1-15,0 19 16,52-36-16,-34 35 16,52 54-16,0 34 15,-70-17-15,-18 0 16,-18 35 0,-17-53-16,-71 36 15,35-53-15,-52 17 16,70-35-16,18 0 0,-1-18 15,19-17-15,17-18 16,17 0-16</inkml:trace>
  <inkml:trace contextRef="#ctx0" brushRef="#br0" timeOffset="339533.7667">13600 14323 0,'35'0'16,"35"0"-16,-52 0 15,35-18-15,-35 18 16</inkml:trace>
  <inkml:trace contextRef="#ctx0" brushRef="#br0" timeOffset="339677.9962">13670 14358 0,'0'0'16,"0"71"-16,18-36 0,-1 18 16,-17-18-16,36 18 15,-19-35-15,36-1 16,-35-17-16,17-17 15</inkml:trace>
  <inkml:trace contextRef="#ctx0" brushRef="#br0" timeOffset="339973.2021">13935 14534 0,'17'-17'16,"1"-1"-16,0-17 15,-1 17 1,1-52-16,0 34 16,-18-34-16,0 35 15,0-1-15,0 1 16,-18 17-16,18 54 16,-18 17-1,18 0-15,18 35 16,0-35-16,-1 17 15,1-35-15,35-17 16,-18 0-16,18-36 16,-18 0-16,-17 1 15</inkml:trace>
  <inkml:trace contextRef="#ctx0" brushRef="#br0" timeOffset="340258.0669">14252 14111 0,'18'0'16,"-36"0"-16,54 0 0,-1 18 15,-18-18-15,19 35 16,-19-17-16,19 35 16,-36-36-16,17 54 15,1-36-15,-18 0 16,18 1-16,-18-1 0,0 18 15,0-36-15,0 1 16,-18-18-16,0 0 16,1 0-1,-1-18 1,0 18-16,18-17 16</inkml:trace>
  <inkml:trace contextRef="#ctx0" brushRef="#br0" timeOffset="340517.7818">14870 14676 0,'0'0'0,"17"0"0,36 0 16,35 0-1,1 0 1,-54-18-16,0 18 0,-17 0 16,-54 0-1</inkml:trace>
  <inkml:trace contextRef="#ctx0" brushRef="#br0" timeOffset="340624.8679">14958 14799 0,'53'0'16,"-106"0"-16,141 0 0,-70-18 0,-1 18 16</inkml:trace>
  <inkml:trace contextRef="#ctx0" brushRef="#br0" timeOffset="341038.8144">14587 14693 0,'0'18'47,"18"-1"-47,-18 1 15,0 0-15,0-1 16</inkml:trace>
  <inkml:trace contextRef="#ctx0" brushRef="#br0" timeOffset="341107.9834">14587 14834 0,'0'36'16,"0"-19"-1,0-70-15,18 106 0</inkml:trace>
  <inkml:trace contextRef="#ctx0" brushRef="#br0" timeOffset="341747.5247">15840 14411 0,'0'0'15,"17"106"-15,1-36 0,0 89 16,-18-71-1,0-17-15,17-18 0,-17 35 16,0-70-16,18-1 16,-18-34-1,0-1-15,0-17 0,18-1 16,-1 1-16,1 0 16,17-18-16,0 35 15,18 18-15,-35 18 16,0 53-16,-18-36 15,-18 0-15,-53 0 16,36-17-16,-53 0 16,35-18-16,-53 0 15,71 0-15,17-18 16,1-17-16</inkml:trace>
  <inkml:trace contextRef="#ctx0" brushRef="#br0" timeOffset="342097.5893">16175 14146 0,'0'0'0,"53"18"15,-36 0-15,54-18 16,-36-18-16,1 18 0,-19-18 16,1 1-16,-18-1 15</inkml:trace>
  <inkml:trace contextRef="#ctx0" brushRef="#br0" timeOffset="342259.0817">16263 14182 0,'0'53'16,"0"-106"-16,18 141 0,-18-35 0,0 0 16,0-18-16,17 36 15,1-54-15,0 1 16,-1-1-16,1-34 16,0 17-16</inkml:trace>
  <inkml:trace contextRef="#ctx0" brushRef="#br0" timeOffset="342522.3819">16457 14376 0,'18'-18'15,"-1"0"1,1 1-16,17-54 16,-35 36-16,18 17 0,-18-52 15,18 52-15,-18 0 16,-18 18-16,0 18 15,18 0-15,0 70 16,0-53 0,0 36-16,0-36 15,36 18-15,-19-35 16,1-18-16,-1 17 16,19-17-16,-19-17 0,1-1 0,0 0 15</inkml:trace>
  <inkml:trace contextRef="#ctx0" brushRef="#br0" timeOffset="342825.9179">16704 14005 0,'0'0'16,"18"18"-16,-1-18 0,-17 18 15,18-1-15,17 18 16,-17-17-16,17 0 15,-17-1-15,-1-17 0,-17 18 16,0 0-16,0-1 16,0 19-16,0-1 15,0 0-15,0-17 16,0-1-16,0 1 0,0 0 16,-17-1-1,-1-17 1,1 0 15</inkml:trace>
  <inkml:trace contextRef="#ctx0" brushRef="#br0" timeOffset="343032.1336">17145 14746 0,'18'0'16,"35"0"0,-18 0-16,18 0 0,0 0 15,-18 0-15,0 18 0,1-18 16</inkml:trace>
  <inkml:trace contextRef="#ctx0" brushRef="#br0" timeOffset="343459.6479">18344 14517 0,'-35'70'15,"35"-17"-15,0 0 16,-17 0-16,-1 35 15,0-52-15,-17-1 16,17-17-16,-17-18 16,17 0-16,-17 0 0,18 0 15,-1-18-15,-17-35 16,35 18-16,17-1 16,19 36-16,-19-17 0,71 34 15,-35 1-15,53 35 16,-53-35-16,-18-1 15,1 19-15,-1-19 16,-18-17-16,1 18 0</inkml:trace>
  <inkml:trace contextRef="#ctx0" brushRef="#br0" timeOffset="343849.8431">18768 14182 0,'0'0'0,"0"53"16,53 88 0,-36-53-16,19 71 15,-36-89-15,17 1 0,-17-18 16,0 0-16,0-18 0,0-17 15,0-1-15,0 1 0,-17-36 16,17 1-16,0-1 16,35-53-16,0 54 15,36-36-15,-18 53 16,17 0-16,-35 17 16,18 36-16,-53-17 15,-17 17 1,-1-36-16,-17 1 15,0-1-15,-1 1 0,-17-18 16,18 0-16,-35-18 16,52 1-16,18-1 0,0 1 15,0-19-15</inkml:trace>
  <inkml:trace contextRef="#ctx0" brushRef="#br0" timeOffset="344917.6164">18538 14693 0,'0'-17'0,"-17"17"16,-1 0-16,1 17 16,-1-17-16,18 18 15,-18 17-15,1-17 0,17 17 16,0 0-16,0 18 15,0-35-15,17 17 16,19-17-16,-19-18 16,36 0-16,-35-18 15,35-17 1,-36-36-16,1 18 16,-18 18-16,18-18 15,-18 0-15,0 0 0,-36-52 16,19 52-16,-1-18 15,0 18-15,1 18 0,-19 0 16,19 35-16,-36 17 16,53 19-16,-18 69 15,18-34-15,18 17 0,35 53 16,-18-70-16,53 17 16,-52-53-16,69 18 15,-69-35-15,52-18 16</inkml:trace>
  <inkml:trace contextRef="#ctx0" brushRef="#br0" timeOffset="345140.4606">19121 14129 0,'35'-18'15,"-18"18"-15,19-18 16,-19 18-16,19 0 0,-19 0 0,1-17 16</inkml:trace>
  <inkml:trace contextRef="#ctx0" brushRef="#br0" timeOffset="345290.174">19156 14182 0,'0'70'15,"0"-140"-15,0 193 16,35-70-16,-17-18 16,-18-17-16,35 17 15,-17-35-15,-1 0 16,1 0-16</inkml:trace>
  <inkml:trace contextRef="#ctx0" brushRef="#br0" timeOffset="345590.7128">19368 14376 0,'0'0'15,"17"0"1,18-36-16,-17 36 0,0-17 15,-1-1-15,1-17 16,0 0-16,-18 17 16,0-35-1,-18 35-15,18 1 0,-18 17 16,1-18-16,-1 18 16,18 18-16,-18 35 15,18-18-15,18 0 16,0 1-16,-1-1 15,1 0-15,17-17 0,18 17 16,-18-35-16,18 0 16,-35-18-16</inkml:trace>
  <inkml:trace contextRef="#ctx0" brushRef="#br0" timeOffset="345890.7262">19667 14093 0,'0'-52'15,"0"104"-15,18-104 0,-18 34 16,18 18-16,-18 18 0,35-1 16,-17 1-16,17 17 15,-35-17-15,35 35 16,-35-36 0,18 36-16,-18-35 15,0 17-15,0-17 16,0-1-16,0 36 15,0-35-15,0 0 16,0-1-16,17-17 0,-34-17 31,-1-1-31,0 18 16,-17 0-16,0 0 16,-18 18-16</inkml:trace>
  <inkml:trace contextRef="#ctx0" brushRef="#br0" timeOffset="348605.1858">12065 2646 0,'18'-18'16,"-36"36"-16,53-36 15,-35 1-15,18 17 0,17-18 16,-17 18 0,-18-18-1,17 1 1,-17-1 0,-17 0-16,-18 1 15,17 17-15,-53 0 16,36 17-16,0 19 15,-18 17-15,35-36 16,1 18-16,-1 1 0,18-1 16,18-17-16,17 17 15,0-17 1,36 17-16,-36-17 0,0-1 16,-17 1-1,-36 17 1,1-17-16,-1-1 0,0-17 0,-17 18 15,-18 0 1,36-18-16,17 17 16,17 1-1,1 0-15,-1-1 0,1 1 16,0 17-16,17 0 16,-35-17-16,0 35 15,0-35-15,0-1 16,-18 18-16,1 1 15,17-19-15,17 1 16,36 0-16,35-18 16,-35 0-16,36 0 15</inkml:trace>
  <inkml:trace contextRef="#ctx0" brushRef="#br0" timeOffset="349678.3956">4286 15998 0,'0'18'15,"18"-18"1,52 18-16,-34-18 16,34 17-1,-34-17-15,-19 18 0,1 0 0,-1-1 16,-17 36-1,0-17-15,-17 52 16,-1-53-16,18 36 16,0-36-16,0 0 15,18-17-15,-1-1 16,1 1-16,35-18 16,-35 0-16,17 0 15,-17 0-15,17 35 16,-17-17-1,-18 17-15,0 0 16,0-17-16,0 53 16,-18-54-16,18 1 15,-35 35-15,17-35 16,-35-1-16,35-17 16,-35 0-16,18-17 15,-18-19-15,36 36 16,-1-35-1,18 17-15</inkml:trace>
  <inkml:trace contextRef="#ctx0" brushRef="#br0" timeOffset="440772.9282">15293 16087 0,'18'17'16,"-18"1"-16,35 17 15,-18-17-15,1 0 16,17 17-16,-17-35 16,17 0-1,-17 0-15</inkml:trace>
  <inkml:trace contextRef="#ctx0" brushRef="#br0" timeOffset="440921.418">15469 16069 0,'18'35'0,"-18"-17"16,0 0-16,18 17 15,-1-17-15,1-1 16,0 1-16</inkml:trace>
  <inkml:trace contextRef="#ctx0" brushRef="#br0" timeOffset="441325.6483">15910 16087 0,'0'-18'16,"0"36"-1,0 17 1,18 0-16,0 53 0,-1-17 16,-17-18-16,18 88 15,-1-88-15,-17 17 16,18-34-16,0 17 0,-1 17 15,-17-52-15,18 0 16,0-18-16</inkml:trace>
  <inkml:trace contextRef="#ctx0" brushRef="#br0" timeOffset="442455.3109">16969 16598 0,'0'18'31,"17"-18"-15,1 0-16,0 0 0,-1 17 15,36-34-15,-35 17 16,17-18-16,-17 18 0,-1-17 16,19-1-1,-36 0-15,0-17 16,0 17-16,0 1 0,-36-19 15,19 19-15,-1-1 16,-17 1-16,-1-1 16,1 18-16,0 18 15,17-1-15,1 1 16,17 17-16,0 0 0,17 18 16,1-17-16,52 16 15,-52-34-15,70 0 16,-52-18-1,34 0-15,-52 0 16,17 0-16,-17 0 16</inkml:trace>
  <inkml:trace contextRef="#ctx0" brushRef="#br0" timeOffset="443079.2999">17515 16510 0,'0'0'0,"53"159"15,-35-89-15,0 1 16,35 70-16,-36-70 16,1-19-16,17 19 15,-35-53-15,0-1 16,-18-34 0,-34-54-1,34 36-15,0-18 16,1 0-16,-1 0 0,0-88 15,1 53-15,17 17 16,0-52-16,17 87 16,19 1-16,-19 35 15,1 0-15,0 18 0,-1-1 16,1 19-16,-1-1 16,1 18-16,-18-18 15,0-17-15,-18 17 16,1-17-16,-1-18 15,1 0-15,-1 0 0,0 0 16,1-18 0</inkml:trace>
  <inkml:trace contextRef="#ctx0" brushRef="#br0" timeOffset="443417.8036">17921 16457 0,'0'0'0,"-18"0"15,1 0-15,-1 18 16,18-1-16,-17 1 16,-1 35-16,18-35 15,0 34-15,0-16 16,35-1-1,-17-35-15,-1 0 0,1 0 0,0 0 16,17 0-16,0-18 16,-35 1-16,18-36 15,-18 35-15,0 1 16,-18-1-16,18 0 0,-35 1 16,17-1-1,1 18 1</inkml:trace>
  <inkml:trace contextRef="#ctx0" brushRef="#br0" timeOffset="443895.8978">18221 16475 0,'-18'-18'16,"1"18"15,17 18-31,-18-1 16,18 19-1,0-19-15,0 19 0,0-19 16,0 1-16,18-1 16,17 19-16,-17-19 15,35-17-15,-18 0 16,0 0-16,-17-17 16,17-1-1,-17 0-15</inkml:trace>
  <inkml:trace contextRef="#ctx0" brushRef="#br0" timeOffset="444335.3528">18450 15998 0,'0'18'16,"36"70"0,-36-35-16,35 53 15,-18 18-15,-17-54 16,18 18-16,0-52 15,-18 16-15,17-52 16,1 0-16,0-35 16,-18 18-16,35-36 15,-17 35 1,17 0-16,-35 1 16,35 34-16,-17-17 15,17 36 1,-35-19-16,18 1 0,-1 0 15,-17-1 1,18-17-16,-18-17 16</inkml:trace>
  <inkml:trace contextRef="#ctx0" brushRef="#br0" timeOffset="444541.1616">18944 15928 0,'0'18'0,"0"-1"16,18 18-16,-18 1 15,17-19-15,-17 1 16,18 0-16</inkml:trace>
  <inkml:trace contextRef="#ctx0" brushRef="#br0" timeOffset="444673.8941">19121 15946 0,'0'0'16,"17"52"-16,-17-34 0,-17 35 15,17-35 1,0-1-16,0 19 15</inkml:trace>
  <inkml:trace contextRef="#ctx0" brushRef="#br0" timeOffset="445485.5917">18309 17233 0,'18'18'31,"-18"17"-31,0 18 0,17-18 16,1 18-16,0 0 15,52 53-15,-34-53 16,16-18-16,19 0 0,0-17 15,-1-18-15,18 18 0,-17-18 16,70-18-16,-70 18 16,-36 0-16,0 0 15,0 0-15</inkml:trace>
  <inkml:trace contextRef="#ctx0" brushRef="#br0" timeOffset="449907.2719">19756 17321 0,'17'0'16,"-17"53"-16,18-17 16,-1 17-16,1 17 0,0 1 15,17 105-15,-17-105 16,17 17-1,-17-53-15,-1-17 16,-17-36 0,0-70-16,-17 35 15,-1 0-15,-17-70 16,17 52-16,0-70 16,18 88-16,0-53 15,0 88-15,18 1 16,0-1-16,17 18 0,-17 0 15,17 0-15,18 35 16,-36 1-16,-17-19 16,0 36-16,0-35 15,-17 0-15,-1 17 0,1-35 16,-19 18-16,19-18 16,-19 0-16,36-18 15,0 0 1</inkml:trace>
  <inkml:trace contextRef="#ctx0" brushRef="#br0" timeOffset="450224.6955">20267 17268 0,'0'0'0,"-35"36"15,17-19-15,1 19 0,-1 34 16,18-34-16,0-19 15,0 18-15,18-17 0,17 17 16,-18-35 0,19-35-16,-1 17 15,-17-17-15,-18 18 0,17-19 16,-17 1-16,0 0 16,0-18-1,-17 35-15,17 0 0,0 1 16,-18 34-1,36 1-15,-1 35 16,-17-35-16,18-1 16,35 1-16,-36-18 15</inkml:trace>
  <inkml:trace contextRef="#ctx0" brushRef="#br0" timeOffset="450497.0476">20567 17216 0,'-53'0'16,"35"0"-16,1 17 0,-1 1 15,0-1-15,18 1 16,0 17-16,0-17 0,18 0 0,35 17 16,-18-17-1,36-18-15,-53 0 16,17 17-16,0-17 15,-88 18 1,36 0 0,-36-1-1,17 1-15,1-1 0,0 1 16,17-18-16</inkml:trace>
  <inkml:trace contextRef="#ctx0" brushRef="#br0" timeOffset="450772.8186">20955 17180 0,'-53'0'16,"106"0"-16,-141 18 16,53 0-16,17 17 15,18-18-15,18 36 16,17-35-16,18 35 15,-18-35-15,0 17 16,-17-35-16,0 18 16,-36-1-1,-17-17 1,-1 0-16,-17 0 16,36 0-16,-18 18 0,17-1 15</inkml:trace>
  <inkml:trace contextRef="#ctx0" brushRef="#br0" timeOffset="451153.4338">21749 17145 0,'17'18'16,"1"-18"-16,35 0 16,-18 0-16,36 0 15,-36-18-15,0 18 16,36-35 0,-53 35-16,-1-18 15,-17 0-15,-17 1 16</inkml:trace>
  <inkml:trace contextRef="#ctx0" brushRef="#br0" timeOffset="451314.1266">21943 16898 0,'35'124'0,"-70"-248"0,105 318 16,-52-141-16,-18 18 0,18-1 15,-1 36-15,-17-71 16,18 18-1,-18-35-15,18-36 16</inkml:trace>
  <inkml:trace contextRef="#ctx0" brushRef="#br0" timeOffset="451665.9786">22154 16880 0,'36'142'16,"-72"-284"-16,89 354 0,-35-71 15,-18-70-15,18 35 16,-18-89-16,0 1 0,0 0 16,17-18-16,-17-36 15,0 1-15,0-36 16,0 36-1,0 0-15,18 17 16,0 1-16,-1 34 16,18 18-1,-35-17-15,18 17 0,-18-17 16,18 35 0,-1-35-16,1 17 15,0-35-15,-1 0 16,1 0-16</inkml:trace>
  <inkml:trace contextRef="#ctx0" brushRef="#br0" timeOffset="452136.8306">22560 17339 0,'0'0'15,"0"35"-15,0-17 16,18 17-16,-1-35 15,-17-17 1,-17-19 0,17 19-16,0-36 15,0 35-15,0-35 16,17 36 0,1-1-16,0 18 15,17-18-15,-17 36 16,-1-18-16,1 0 15,0 18-15,-18-1 0,0 1 16,0-1 15,-18 1-31,18 0 16,18 35-16,-1-36 16,18 19-1,-17-36-15,17 0 0,-17 0 16,35-18-16,-35 0 15,-18 1-15,17-1 0,-17 0 16,-17-17-16,-1 17 16,-17-17-16,17 18 15,0 17-15,1 0 0,-19-18 16,19 18-16,17-18 16</inkml:trace>
  <inkml:trace contextRef="#ctx0" brushRef="#br0" timeOffset="452421.8503">23001 17216 0,'0'0'16,"0"35"-16,18-18 0,-1 36 16,19-35-16,-19 0 0,19-18 15,17 0 1,-36-18-16,1 18 0,-1-35 15,-17-1 1,0 1-16,0 18 16,-35-19-16,35 19 15,0 34 1,0 1-16,18 17 16,-1-17-16,1 17 15,0-17-15,-1-1 16,19 1-16,-19-18 0</inkml:trace>
  <inkml:trace contextRef="#ctx0" brushRef="#br0" timeOffset="452821.061">23407 17180 0,'0'0'0,"-18"0"0,1 0 16,-19 18-1,19 0-15,17-1 16,-18 18 0,36-17-1,17 0-15,-17-18 0,-1 0 16,1 0-16,-1-18 16,1 0-16,0 18 15,-18-17-15,0 34 31,17 19-15,1 17-16,17 35 16,-17-35-16,0 53 15,-1-53-15,-17-1 16,-17-16-16,-1-19 16,0-17-16,1 0 15,-19 0-15,1-17 0,17-19 16,1 19-16,-1-18 15,-35-71-15,36 53 16,-1 0-16</inkml:trace>
  <inkml:trace contextRef="#ctx0" brushRef="#br0" timeOffset="453099.9265">23460 16775 0,'0'0'15,"35"123"-15,-17-70 0,-1 53 16,1-71-16,0 36 16,-18-36-16,17-17 15,-17-36 1,18 0 0,-18 1-16,17-19 15,1 36-15,17-17 16,-17 34-16,35 19 15,-35-19-15,-1 1 16,1 17-16,17 0 16,-17-17-16,17-18 0,-17 0 15</inkml:trace>
  <inkml:trace contextRef="#ctx0" brushRef="#br0" timeOffset="453434.2221">24465 17092 0,'18'-18'0,"-1"1"16,19 17-16,17-18 16,0 1-16,-1-1 0,1 18 15,0-18-15,0 1 0,35-1 16,-70 0-16,0 1 15,-18-1-15</inkml:trace>
  <inkml:trace contextRef="#ctx0" brushRef="#br0" timeOffset="453604.7272">24747 16757 0,'0'0'0,"36"141"16,-19-70-16,1-1 0,17 36 15,-17-53-15,-1-18 16,19 0-16,-19-17 16,19 17-16,-19-35 15,1 0-15</inkml:trace>
  <inkml:trace contextRef="#ctx0" brushRef="#br0" timeOffset="453810.9102">25100 17233 0,'0'18'16,"0"-36"-16,-17 36 15,17-53-15,0 17 16,0-17-16,0-1 16,0 19-16,0-1 15,17-17-15,1 17 16,-1 18-16,1 0 0,17 0 15,-17 0-15,17 0 16</inkml:trace>
  <inkml:trace contextRef="#ctx0" brushRef="#br0" timeOffset="454135.4788">25329 17057 0,'0'17'0,"-17"19"16,34-89-16,-52 106 0,35-36 16,-17 1-16,17 0 0,0-1 15,17 1-15,-17 0 16,35-18-1,-17 0-15,17-18 16,-17 18-16,0-18 0,-1 1 16,-17-19-1,0 19-15,-17-19 16,17 19-16,0-1 0,-18 1 16,18-1-1,0 36 1,0 17-16,18-18 15,-18 19-15,17-19 0,19 1 16,-19 0-16,1-1 16,17-17-1,-17-17 1,-1-1-16,-17 0 16</inkml:trace>
  <inkml:trace contextRef="#ctx0" brushRef="#br0" timeOffset="454210.9931">25523 16969 0,'0'0'0,"-17"-18"0,17 0 16</inkml:trace>
  <inkml:trace contextRef="#ctx0" brushRef="#br0" timeOffset="454483.6247">25665 17110 0,'0'0'0,"17"35"0,1 0 16,17-35 0,-17 0-1,-18-17-15,0-19 16,0 1-16,0 17 16,-18-34-16,18 34 15,0 0-15,18 18 16,-1 0-1,1 0-15,0 36 16,-1-19-16,1 1 0,0 17 16,-18-17-16,35 17 15</inkml:trace>
  <inkml:trace contextRef="#ctx0" brushRef="#br0" timeOffset="454917.9104">26000 16986 0,'0'18'0,"0"-36"0,0 54 16,0-1-16,0-18 16,17 1-16,1 0 15,-18-36 1</inkml:trace>
  <inkml:trace contextRef="#ctx0" brushRef="#br0" timeOffset="455057.2374">25964 16757 0,'0'0'0,"18"0"16,0 35-1</inkml:trace>
  <inkml:trace contextRef="#ctx0" brushRef="#br0" timeOffset="455494.9947">26141 17110 0,'17'0'16,"1"-18"-1,0 0-15,-1 1 16,1-1 0,0 18-1,-18-17 1,0-1 15,17 36-15,-17-1-1,18 1-15,0 17 16,17 36-16,-17 17 16,-1-53-16,1 53 15,-18-52-15,0 34 16,0-52 0,-18-1-16,-17 1 15,17-18-15,-17-18 16,17-17-16,1 18 0,-19-54 15,36 18-15,18-70 16,0 70-16,35-36 16,-18 54-16,35-18 15,-52 53-15,35-17 16</inkml:trace>
  <inkml:trace contextRef="#ctx0" brushRef="#br0" timeOffset="455986.7979">27287 16739 0,'0'0'16,"-35"-17"-16,17 17 0,-34 0 15,34 0-15,0 17 16,18 1-16,0 17 16,18 1-16,52 34 15,-34-35-15,34 18 16,-34-35-16,-1 17 0,-18-17 15,1-1-15,-18 1 16,-35-18 0,-18 0-16,35 0 0,-52-18 15,34 1 1</inkml:trace>
  <inkml:trace contextRef="#ctx0" brushRef="#br0" timeOffset="456270.0754">27411 16933 0,'17'0'0,"-34"0"0,52 0 16,-17 0-16,-1 0 0,1-17 15,0 17-15,-1-18 0,1 0 16,-18 1 0,-18-1-16,1-17 15,-1 35-15,-35 0 16,18 0-16,0 18 15,17 17-15,18 18 16,18-36-16,17 19 16,18-19-16,-18 1 15,0-18-15,18 0 16,18 0-16,-36 0 16,18-35-16,-53 17 15</inkml:trace>
  <inkml:trace contextRef="#ctx0" brushRef="#br0" timeOffset="456443.3109">27728 16828 0,'53'-18'0,"-106"36"0,142-36 16,-19 0-16,-17 1 16,0-1-1,-18 0-15,-17 1 16,-36-1-16,-17 18 15,0-18-15</inkml:trace>
  <inkml:trace contextRef="#ctx0" brushRef="#br0" timeOffset="456630.4613">27711 16387 0,'0'0'0,"-18"105"0,18-52 0,35 53 15,-17-53 1,35 71-16,-18-89 16,18 0-16,35 36 15,-52-54-15,34 1 16,-52 0-16,17-18 16</inkml:trace>
  <inkml:trace contextRef="#ctx0" brushRef="#br0" timeOffset="456752.8394">28575 16916 0,'0'0'0,"18"-36"0,-1-16 16</inkml:trace>
  <inkml:trace contextRef="#ctx0" brushRef="#br0" timeOffset="501910.6446">723 2681 0,'18'53'16,"-1"-18"-16,1 1 15,0-1-15,-18-17 16,0-1-16,0 1 16,-18-18-16,0-18 15,-17-35 1,35 0-1,-35-17-15,35 17 16,0-35-16,0 52 16,18 1-16,-1 17 15,1 1-15,17-1 16,-17 18-16,17 18 0,0-1 16,-17 1-16,17 17 15,-35-17-15,18 0 16</inkml:trace>
  <inkml:trace contextRef="#ctx0" brushRef="#br0" timeOffset="502277.3101">988 2752 0,'0'0'16,"17"0"-16,1 0 16,35 0-1,-35-18-15,-1 0 16,1-17-16,-18 0 16,0 17-16,0 1 15,-35-19-15,-1 36 16,1 0-1,17 0-15,1 36 0,-1-19 16,1 18-16,17 1 16,0-19-16,35 36 15,-18-35-15,19-18 0,-1 18 16,-17-18-16,52 0 16,-35-18-16,-17 18 15,0-18-15,-1 1 16</inkml:trace>
  <inkml:trace contextRef="#ctx0" brushRef="#br0" timeOffset="502654.8515">1305 2734 0,'0'0'15,"18"88"-15,0-52 0,-1 16 16,1 54-1,-1-53-15,19 18 16,-19-36-16,-17-17 16,-17-36-1,-36-35 1,35 18-16,-17-18 0,0-71 16,-1 54-16,19-1 15,17 18-15,-18 0 16,36 18-16,-18 18 0,53-1 15,-36 18 1,1 0-16,17 18 0,-17 17 16,-1-18-16,-17 36 15,18-17-15,-36-1 16,1-17-16,-1-18 0,18 17 16,-17-17-16,-1 0 15,18-17-15,0-1 16</inkml:trace>
  <inkml:trace contextRef="#ctx0" brushRef="#br0" timeOffset="502972.3265">1464 2681 0,'0'0'15,"18"0"-15,-1 0 0,19 0 16,-19-18-16,1 1 15,0-1-15,17-17 16,-35 17-16,0 1 16,0-1-16,-18 18 15,1 0-15,-19 0 16,19 0-16,-1 18 16,0-1-16,18 19 0,0-1 15,0-18-15,18 1 16,17 17-1,-17-35-15,0 0 0,17 0 16,-18 0-16,19 0 0,-19 0 16,1 0-16,0-17 0,-1 17 15</inkml:trace>
  <inkml:trace contextRef="#ctx0" brushRef="#br0" timeOffset="503267.3982">1764 2558 0,'0'0'15,"-18"0"-15,1 17 0,17 19 16,-18-19-16,18 18 16,0-17-1,0 0-15,18-18 16,-1 0-16,1 0 16,0 0-1,-18-18-15,17 0 16,1 36 31,-1-18-32,1 18-15,0-18 16,-1 0-16,1 0 16,0-18-16,-1 18 15</inkml:trace>
  <inkml:trace contextRef="#ctx0" brushRef="#br0" timeOffset="503467.0412">1887 2452 0,'0'17'16,"18"1"-16,0-18 15,-1 18-15,1-18 16,17 0-1,-17 0-15,-18-18 0,17 18 16,-17-18-16,0 1 16</inkml:trace>
  <inkml:trace contextRef="#ctx0" brushRef="#br0" timeOffset="503633.497">1887 2275 0,'18'53'16,"-36"-106"-16,54 159 0,-19-70 16,1-1-16,0 0 0,-1 0 0,18 36 15,1-53-15,-1 17 16,-17-18-16,-1 1 16</inkml:trace>
  <inkml:trace contextRef="#ctx0" brushRef="#br0" timeOffset="504618.2185">2646 2134 0,'-18'-17'16,"18"-1"0,-17 18-16,-1-18 15,0 18 1,-17 0 0,17 18-16,1 0 0,-1-1 15,18 1-15,-18 0 0,1-1 16,17 1-1,0 0-15,17-18 0,1 17 16,0-17 0,-1 18-16,1-18 15,17 17-15,-35 19 16,0-19-16,-17 36 16,-19-35-16,1 0 15,17-1-15,1-17 16,-1 0-16,1 0 0,17 18 15,0-36-15,17 18 16,18 0-16,1 0 16,-1 0-16,-17 0 15,-18 18-15,17-1 16,-34 36-16,17-17 16,-53 17-1,35-18-15,0 0 0,1-17 0,17-1 16,-18 1-16,18 0 0,18-1 15,35-17 1,-18 0-16,0 0 16,1 0-16,-19 0 0,18 0 15,-17 0-15,-18 18 16</inkml:trace>
  <inkml:trace contextRef="#ctx0" brushRef="#br0" timeOffset="506243.5812">2699 16969 0,'0'0'16,"-18"0"0,0 0 15,36 0 109,0 0-140,-1 0 16,1 0-16,0 0 0,35 0 16,17 0-1,-52 0-15,17 0 0,-17 0 16,-1 17 0,-17 1-16,-35 17 15,17-17-15,-34 35 16,34-36-16,0 19 15,1-36-15,17 17 16,17 1 0,1-18-1,0 0-15,-1 18 16,1-18-16,-1 0 16,-17 17-1,0 1 1,0-1-1,18 19-15,0-1 16,35 18-16,-36-18 16,54 18-16,-36-35 15,-17-1-15,17 19 16,-17-19-16,-18 36 16,0-35-16,-36 17 15,19-17-15,-54 17 16,36-17-16,0-1 15,-1-17-15,1 18 0,-35 0 16,52-18-16,-35 17 16,35-17-1,36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5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Mini-batch</a:t>
            </a:r>
          </a:p>
          <a:p>
            <a:pPr algn="ctr"/>
            <a:r>
              <a:rPr lang="en-US" sz="66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vs. mini-batch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061876"/>
            <a:ext cx="1207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Vectorization allows you to efficiently compute on </a:t>
            </a:r>
            <a:r>
              <a:rPr lang="en-US" sz="3200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examples.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14:cNvPr>
              <p14:cNvContentPartPr/>
              <p14:nvPr/>
            </p14:nvContentPartPr>
            <p14:xfrm>
              <a:off x="298440" y="730080"/>
              <a:ext cx="11830320" cy="58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720720"/>
                <a:ext cx="1184904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Mini-batch gradient descent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14:cNvPr>
              <p14:cNvContentPartPr/>
              <p14:nvPr/>
            </p14:nvContentPartPr>
            <p14:xfrm>
              <a:off x="247680" y="228600"/>
              <a:ext cx="11741400" cy="624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19240"/>
                <a:ext cx="11760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27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Batch vs. mini-batch gradient descent</vt:lpstr>
      <vt:lpstr>Mini-batch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47</cp:revision>
  <dcterms:created xsi:type="dcterms:W3CDTF">2017-07-10T20:19:53Z</dcterms:created>
  <dcterms:modified xsi:type="dcterms:W3CDTF">2017-07-23T22:26:03Z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(2)jD0KLHNPDoNo/64EtJ0DQlQPTH3AhOdXWvobjOYlvUJECUqwKUGR+W9yt7/+H/ycNvljElHv
CsPG3+v9CZX103+AlmD6fsJ+vRuTeAUHOu3vBy4Tw4i1N+UoVzx8BUi4tyKBzdGt/JGso6vh
EPZnzquIybsviOIPvZ9cAaLlVVGFBSTYwsDZmqtaahLg+OiMHF2NgYIAbRSQO2CgZjFz7WiR
BbHItjibHC8R7Mipyn</vt:lpwstr>
  </property>
  <property fmtid="{D5CDD505-2E9C-101B-9397-08002B2CF9AE}" pid="3" name="_2015_ms_pID_7253431">
    <vt:lpwstr>ARXMjq0mT6W0Mp9qBH1wXumXNcZU3NLbRy8nhwuIj6WZQ3nJfw1udZ
fcw6IBLmsnGBQqLe4LM5NT7e195J+asE3DOfLlV6KHzajyUKLnTnDxxI3o6NHTGW75+Ty/Hy
jah89/FzaY0OPErm1LShlsiPayD/aatUwiZBYg2lP+i9oHJp1lpZd6ycXqlM7opqZEzWqeY1
hEG6gEXPaQgudXXj</vt:lpwstr>
  </property>
</Properties>
</file>