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36:19.4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5433 0,'-18'0'15,"36"0"-15,-53-18 0,17 1 16,36 34 31,17 36-31,-18-18-1,19 1-15,-1 17 0,-17-18 16,52 71-16,-35-71 15,36 53-15,-36-53 16,36 36-16,-53-53 16,52 17-1,-52-17-15,-1-18 16,1 0-16,-36 0 16,1-18-1</inkml:trace>
  <inkml:trace contextRef="#ctx0" brushRef="#br0" timeOffset="271.6157">18733 5468 0,'0'0'16,"-53"88"-16,17-52 0,-17 16 15,-35 54-15,53-53 16,-18 0-16,-18 53 16,54-71-16,-1 18 15,1-35-15,17-1 16</inkml:trace>
  <inkml:trace contextRef="#ctx0" brushRef="#br0" timeOffset="1105.2905">19438 5733 0,'0'0'0,"-18"0"0,1 0 16,-1 0-16,36 0 31,17 0-15,0 0-16,71 17 15,-53-17-15,106 18 16,-53-18-16,105 0 16,-105 0-16,0-18 15,17 18-15,-17 0 0,88-17 16,-123 17-16,52-18 15,-87 0-15,-19 18 16,1 0-16,0 0 0,-36 0 16,-17-17-1,-1 17-15,19 0 16,-19 0-16,19 0 16</inkml:trace>
  <inkml:trace contextRef="#ctx0" brushRef="#br0" timeOffset="1423.592">20690 5539 0,'18'0'31,"35"0"-31,-18 0 16,1 17-16,69 1 15,-52-18-15,0 18 0,-18-18 16,54 35-16,-54-35 16,-17 17-16,-1 1 0,-17 0 15,-17 17 1,-1-17-16,-17-1 16,17 19-16,-53-1 15,36-18-15,18 1 16,-1 0-16,18-1 0,-18 1 15,36-18 1,0 0-16</inkml:trace>
  <inkml:trace contextRef="#ctx0" brushRef="#br0" timeOffset="2863.6017">21678 5503 0,'0'-17'16,"-17"17"0,17 17 15,17 36-15,-17-17-16,18 16 15,-1-34-15,19 35 16,-19-18-16,19-17 15,-19 0-15,1-1 0,35-17 16,-18 0-16,18-17 16,-35-1-16,-1 0 15,1 1-15,0-19 16,17-17-16,-35 18 16,18-18-16,-1 36 15,-17-19-15,0 19 16,0-1-16,0 36 31,0 17-31,0 0 16,18 53-16,-1-35 15,1 0-15,0 71 16,-1-71-16,19 88 16,-36-71-16,17-17 15,-17 53-15,0-53 16,-17 18-16,-1-36 15,-35 0-15,18-35 16,17 18-16,-70-1 16,53-17-16,-18 0 15,-53 0-15,71-17 16,-71 17-16,53 0 16,0 0-16</inkml:trace>
  <inkml:trace contextRef="#ctx0" brushRef="#br0" timeOffset="38266.1756">27376 5274 0,'35'106'15,"-18"-36"-15,19 89 16,-36-88-16,17 70 16,1-106-16,-18 53 15,0-70-15,18 0 16,-36-18-1,0-18 1,1 0-16,-1-17 0,-17-53 16,17 17-16,1-70 15,17 71-15,0-124 16,17 105-16,1 19 16,17-1-1,18 71-15,-18 18 16,1 17-16,-19 0 0,19 18 15,-19 0-15,1 0 16,-18 0-16,0 35 16,-18-70-16,1 17 0,-36 1 15,35-36-15,-17 17 16,-1-17-16,1-17 16,17-19-16,1-17 15,17 0-15,0 1 0,17-1 16</inkml:trace>
  <inkml:trace contextRef="#ctx0" brushRef="#br0" timeOffset="38637.7085">27764 4604 0,'0'0'0,"17"17"16,1 54-16,-18 0 15,35 52-15,-35-52 16,0-1-16,0 1 16,0-1-16,0-17 0,0 18 15,0-54-15,0 1 16,0-36 15,18-17-31,-18 0 16,35 17-16,0-17 15,-17 35-15,17 0 16,-17 17 0,0 36-16,-18-35 15,0 35-15,0-18 16,17 1 0,1-1-16,-1-18 15,1-17-15,0 0 16</inkml:trace>
  <inkml:trace contextRef="#ctx0" brushRef="#br0" timeOffset="38871.4283">28205 5309 0,'-18'53'16,"36"-106"-16,-36 124 0,0-36 0,18-17 15,18-1-15,0-17 0,17 18 16,-17-18-1,34-18-15,-34 1 16,17-18-16,-35-1 16,0 1-16,-17 17 15,-19-17-15,19 17 16,-18 1 0,17-1-16,0 18 15</inkml:trace>
  <inkml:trace contextRef="#ctx0" brushRef="#br0" timeOffset="39188.5747">28504 5415 0,'0'0'0,"-17"18"15,17-36 16,0-35-15,0 36-16,17-19 16,1 19-16,0-36 0,-1 35 15,-17 0-15,18 18 16,0 0-16,-1 18 16,1 0-16,-18 35 15,0-36-15,0 19 16,0-19-16,18 36 15,-18-35-15,17 17 16,1-35-16</inkml:trace>
  <inkml:trace contextRef="#ctx0" brushRef="#br0" timeOffset="39940.3819">28804 5380 0,'18'0'0,"0"0"16,17 0-1,-17-18-15,-1 1 16,-17-1-16,0-17 16,0 17-16,0 0 15,-17 18-15,-1-17 16,0-1-16,1 18 0,-1 0 15,0 0-15,1 0 0,-1 35 16,0 1 0,18-19-16,18 19 0,0-1 15,17-17-15,18 17 16,-18-35-16,0 17 16,1-17-16,-19-17 15,1 17 1,0-35-16,-36 35 15,18-18-15,0 0 0,-18 1 16,18-1-16,18 36 31,-18 17-15,18-17-16,-18-1 0,0 36 16,17-53-16,1 35 15,-18-17 1,0-36-1,0 1 1,0-1-16,0-35 16,18 36-16,-1-19 15,-17 19-15,18 17 16,-1 0-16,1 17 16,-18 1-1,18 0-15,-18-1 16,0 1-16,17-18 15,-17 17 1,0-34 0,18-1-16,-18 1 15,18-1 1,-1 0-16,19 1 16,-19 17-16,1 0 15,-18 17-15,17-17 0,1 36 16,-18-19-16,18 36 15,-18-35-15,0-1 16,17 1-16,-17 0 0,18-18 16</inkml:trace>
  <inkml:trace contextRef="#ctx0" brushRef="#br0" timeOffset="40256.4188">29563 5450 0,'35'-17'15,"-70"34"-15,88-52 0,-36 18 0,1-1 16,0 0-16,-18-17 16,0 17-16,-36 1 15,1-1 1,0 18-16,17 0 0,-17 18 15,35-1-15,-18 1 16,18 0-16,36 35 16,-19-36-16,36 36 15,-35-35-15,35 17 16,-18-17-16,-17-18 16,-1 0-16,1 0 0,17 0 15</inkml:trace>
  <inkml:trace contextRef="#ctx0" brushRef="#br0" timeOffset="40532.5981">29898 5309 0,'0'0'15,"-53"18"-15,35-18 16,1 18-16,17-1 0,0 1 15,35 17 1,-17-17-16,17-1 0,0 19 16,-17-19-16,35 19 15,-53-19-15,17 1 16,-34-18-16,-1 18 0,-17-18 16,-18 0-1,0 0-15,18 0 0,-18 0 16,35-18-16</inkml:trace>
  <inkml:trace contextRef="#ctx0" brushRef="#br0" timeOffset="40773.594">30357 4533 0,'0'0'16,"0"35"-16,-18-17 0,0 53 16,1-54-1,17 36-15,0-35 16,17-18-1</inkml:trace>
  <inkml:trace contextRef="#ctx0" brushRef="#br0" timeOffset="40907.7231">30462 4657 0,'0'17'0,"0"-34"0,0 52 15,0 0-15,0-17 16,0 17-1,-17-17-15</inkml:trace>
  <inkml:trace contextRef="#ctx0" brushRef="#br0" timeOffset="41481.0885">26758 4533 0,'0'-17'15,"0"34"1,18 18 0,-1-17-16,1 0 0,0-1 15,17 19-15,-17-36 16,17 0 0</inkml:trace>
  <inkml:trace contextRef="#ctx0" brushRef="#br0" timeOffset="41596.2477">27005 4551 0,'18'17'16,"-18"19"-16,17-19 15,-17 1-15,36 35 16,-19-18-16</inkml:trace>
  <inkml:trace contextRef="#ctx0" brushRef="#br0" timeOffset="43993.5282">28169 6191 0,'-17'-17'16,"17"-1"-16,-36 18 15,19 0-15,-1 0 0,0 18 16,-34 52-16,52-35 15,-18-17-15,0 17 0,18 1 16,18 17 0,0-18-16,-1-18 0,36 1 15,-18 0-15,1-18 16,-1 0-16,0 0 0,1 0 16,16 0-16</inkml:trace>
  <inkml:trace contextRef="#ctx0" brushRef="#br0" timeOffset="44579.2616">28857 6297 0,'0'0'0,"-17"-18"16,-1 18 0,-17-17-1,-1 17-15,19 0 0,-1 0 16,-17 35 0,17-17-16,1 17 15,17-17-15,0 17 0,17-17 16,1 17-16,17-18 15,-17-17-15,17 0 0,0 0 16,-17 0-16,35-17 16,-35-18-16,-1-1 15,-17 19-15,0-36 16,-17 35-16,17 0 16,-18 18-1,0-17-15,18 34 16,0 1-16,0 0 0,0 17 15,36 0-15,-1-17 16,18 17-16,-18-17 16,18-18-16,-18 0 15</inkml:trace>
  <inkml:trace contextRef="#ctx0" brushRef="#br0" timeOffset="44855.2321">29298 6262 0,'18'0'15,"-1"-18"-15,19 18 16,-19 0-16,1 0 16,17 0-1,-17 0-15,0 0 16</inkml:trace>
  <inkml:trace contextRef="#ctx0" brushRef="#br0" timeOffset="45155.4662">29422 6015 0,'0'35'15,"0"0"-15,0-17 0,-18 17 16,18 36-16,-18-36 16,18 36-16,0-36 15,18 0-15,-18 1 16,35 16-16,1-34 16,-19 0-16,19-18 0,-19 0 15,1 0-15,17 0 16,-17 0-16,-18-18 0</inkml:trace>
  <inkml:trace contextRef="#ctx0" brushRef="#br0" timeOffset="45490.6049">27958 6773 0,'17'0'16,"-17"-17"-16,36 17 15,-19-18-15,54 18 16,-36 0-16,18-18 16,18 18-16</inkml:trace>
  <inkml:trace contextRef="#ctx0" brushRef="#br0" timeOffset="45657.6767">28681 6703 0,'35'17'0,"0"-17"15,-17 0-15,53-17 16,-36 17-16,0-18 0,-17 18 15</inkml:trace>
  <inkml:trace contextRef="#ctx0" brushRef="#br0" timeOffset="45817.7795">29563 6738 0,'70'18'0,"-140"-36"0,176 36 16,-89-18-16,19 0 0,-19 0 16,1 0-16</inkml:trace>
  <inkml:trace contextRef="#ctx0" brushRef="#br0" timeOffset="100834.8214">26247 5362 0,'17'0'31,"19"-17"-15,17 17 0,-18 0-16,35-18 15,-34 18-15,17 0 16,-18 0-16,-18 0 15,1 0-15,0 0 0,17 0 16</inkml:trace>
  <inkml:trace contextRef="#ctx0" brushRef="#br0" timeOffset="101095.5076">26599 5168 0,'18'0'15,"0"0"1,17 0-16,-17 0 0,35 18 16,-18-1-1,18-17-15,-18 18 16,-17-18-16,-1 18 0,-17-1 15,18 1-15,-36 0 16,-35 17 0,36-17-16,-19-1 0,-34 19 15,52-1-15,-17-18 16,17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38:57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23266 13176 0,'-18'-17'16,"18"34"-1,18 19-15,-1-19 16,54 71-16,-36-52 16,0 17-16,1-18 15,34 71-15,-34-71 16,-1 0-16,18 36 15,-18-18 1,-17-36-16,-1 1 0,-17 0 16,-17-36-1</inkml:trace>
  <inkml:trace contextRef="#ctx0" brushRef="#br0" timeOffset="207.6439">23654 13353 0,'0'0'16,"-53"70"-16,0-35 0,0 18 16,0 0-16,0 0 0,-53 71 15,71-71-15,-18 35 16,53-53-16,0 0 15,18-35-15</inkml:trace>
  <inkml:trace contextRef="#ctx0" brushRef="#br0" timeOffset="552.8381">24165 13670 0,'18'0'16,"0"0"-16,34 0 15,-16 0-15,17 0 16,17 18-16,1-18 0,17 0 15,88 0 1,-87 0-16,-1 0 0,0 0 0,0 0 16,-17 0-16,70 0 15,-88 0-15,-18 0 16,0 0-16,36-18 16,-54 18-16,1-35 15,-36 0-15</inkml:trace>
  <inkml:trace contextRef="#ctx0" brushRef="#br0" timeOffset="801.5212">25453 13370 0,'0'0'16,"35"53"-16,-17-35 0,52 35 15,-34-18-15,-19-17 0,19 17 16,-1 18 0,-17-18-16,-18 18 15,-18-18-15,0-17 0,-35 35 16,18-35-16,0-1 16,17 1-16,-35-1 15,36-17-15</inkml:trace>
  <inkml:trace contextRef="#ctx0" brushRef="#br0" timeOffset="1257.1221">26123 13511 0,'0'0'16,"-17"36"-16,-1-19 0,0 54 15,18-36-15,0 36 16,0-36-16,18 18 16,0-35-16,17-1 15,-18-17 1,19-17-16,-1-1 16,-17 0-16,-1 1 15,1-19-15,0 19 0,-18-19 16,17 19-16,-17-18 0,18 17 15,-18 36 1,18-1-16,-1 1 16,-17 17-16,18 18 0,17 53 15,-35-53-15,18 0 16,-18 0-16,17-1 0,-17 1 16,0 53-16,0-70 15,-17-1-15,-19 0 0,19 0 16,-18-17-16,-36 0 15,18-18-15,0 0 0,-53-18 16,36 0 0,-71-35-16,88 36 15,-71-36-15,71 35 16</inkml:trace>
  <inkml:trace contextRef="#ctx0" brushRef="#br0" timeOffset="2736.7755">28575 12965 0,'-18'0'0,"1"0"16,-1 17 0,-35 19-1,36-1-15,-19 53 16,19-17-16,-1-19 0,18 90 16,0-72-16,18 54 15,-1-71-15,36 52 16,-18-69-16,1-19 15,-1 19-15,0-19 16,18 1-16,0-18 16,-53-18-1</inkml:trace>
  <inkml:trace contextRef="#ctx0" brushRef="#br0" timeOffset="2977.1662">28840 13458 0,'17'36'0,"-34"-72"0,52 107 16,0-36-16,36 18 15,-18-35-15,-18 0 16,0-1-16,0 1 0,1-1 0,-19 1 15,19 0 1,-19-18-16</inkml:trace>
  <inkml:trace contextRef="#ctx0" brushRef="#br0" timeOffset="3199.0879">29192 13370 0,'-35'53'16,"0"0"-1,17-18-15,-35 54 16,36-36-16,-19-18 0,19 0 16,-19 36-16,19-18 15,-1-53-15,18 17 16,18-17-1</inkml:trace>
  <inkml:trace contextRef="#ctx0" brushRef="#br0" timeOffset="3410.5117">29545 13723 0,'0'0'16,"-17"53"-16,-1-18 0,-17 18 16,17-35-16,0-1 15,1 1-15,17 0 0,-18-1 16,18 1-16,0 0 16</inkml:trace>
  <inkml:trace contextRef="#ctx0" brushRef="#br0" timeOffset="3878.4967">29880 13582 0,'0'0'16,"-35"53"-16,35-35 0,-18 52 15,18-35-15,0 1 16,18-19-16,-18 19 0,35-19 16,1-17-16,16-17 15,-34-1-15,17 0 16,1-17-16,-19 0 0,1-18 16,0 18-16,-1 17 15,-17 0-15,18 36 16,-18 0-1,35 52-15,-35-17 16,18 0-16,-1 0 0,1 0 16,0 0-16,-18 0 15,17-18-15,-17 18 0,0-18 0,-17 0 16,-19 18-16,1-35 16,-35 17-1,34-35-15,-34 0 16,34-17-16,-16-19 15,16 19-15,1-19 16,17 19-16,1 17 16,17-18-16,0 0 0,-18 1 15,18-1-15</inkml:trace>
  <inkml:trace contextRef="#ctx0" brushRef="#br0" timeOffset="4172.5625">30357 13088 0,'70'71'15,"-17"-36"-15,35 71 16,-35-53-16,-18 17 16,1-17-16,-19 18 0,-17-18 15,0 70-15,-17-52 16,-19-18-16,-87 88 16,-1-53-1,54-53-15</inkml:trace>
  <inkml:trace contextRef="#ctx0" brushRef="#br0" timeOffset="25327.3445">23195 14288 0,'18'0'62,"17"0"-46,-17 0-16,17 0 16,0 0-16,18 0 0,18 0 15,70 17 1,-53-17-16,0 0 0,142 0 15,16-17 1,-87 17-16,0 0 0,0 0 16,194 0-1,-177 0-15,177-18 0,-177 18 16,-17 0-16,-18 18 16,124-18-16,-160 0 15,1 17-15,35-17 16,-88 0-16,18 0 15,-54 0-15</inkml:trace>
  <inkml:trace contextRef="#ctx0" brushRef="#br0" timeOffset="59111.6103">22983 11712 0,'-17'-17'16,"17"-1"-16,0 0 16,-18 1-16,18-1 15,0 36 16,35 35-15,-35-18-16,36 53 16,-19-17-16,1-18 15,0 17-15,-1-17 0,36 88 16,-35-70-16,17 70 16,-17-88-16,-1-18 15,1 18-15,0-18 0,-18-17 16,17 17-16,-17 0 15,18-35-15,0 36 16</inkml:trace>
  <inkml:trace contextRef="#ctx0" brushRef="#br0" timeOffset="59433.5739">23054 12612 0,'0'0'15,"35"35"-15,-17 0 0,35 18 16,-35-17-16,34 16 15,-16-16-15,17-1 16,-36-35 0,36 0-16,-18-18 15,18-52-15,-35 35 16,17-36-16,-35 36 16,18 17-16,-18-17 0,0 17 15,0-17 1,-18 17-16</inkml:trace>
  <inkml:trace contextRef="#ctx0" brushRef="#br0" timeOffset="60045.3873">21555 10478 0,'17'35'0,"1"35"16,0-52-1,-18 53-15,17-19 16,1-34-16,-18 0 16,0-1-16</inkml:trace>
  <inkml:trace contextRef="#ctx0" brushRef="#br0" timeOffset="60173.0147">21537 10072 0,'0'0'0,"-18"0"0,18-18 15,18 18-15</inkml:trace>
  <inkml:trace contextRef="#ctx0" brushRef="#br0" timeOffset="60456.489">21872 10689 0,'0'0'16,"-17"-17"-1,-1-1 1,0-17-16,1-18 16,17 35-16,0-17 0,0-18 15,17 53-15,1-18 16,0 18-16,-1 18 16,1 17-1,0 0-15,-18 1 0,17-19 16,-17 19-16,18-19 15,-18 1-15,17 0 16</inkml:trace>
  <inkml:trace contextRef="#ctx0" brushRef="#br0" timeOffset="60824.4823">22049 10513 0,'0'0'0,"17"17"0,1 54 15,17 17 1,0-35-16,1 53 16,-19-53-16,1-18 15,0 0-15,-18 1 0,17-36 16,-17 17-16,-17-34 16,-1-19-1,0-17-15,1 18 16,-1-18-16,0-17 0,1-1 0,-1-70 15,18 71 1,0 17-16,0 17 0,18 1 16,-1 0-16,1 35 0,17-18 15,-17 36-15,0-1 16,-18 1-16,0 17 16,-36 18-16,36-35 15,-35 17-15,35-17 16,-18-18-1</inkml:trace>
  <inkml:trace contextRef="#ctx0" brushRef="#br0" timeOffset="61140.6522">22366 10336 0,'0'18'16,"0"0"-16,0-1 0,0 36 15,0-35-15,18 0 16,-1-1-16,1 1 16,0-18-16,-1 0 0,1 0 15,0-18-15,-1 1 16,-17-1 0,-17 0-16,17 36 46,0 0-46,17-1 0,-17 1 16,18-18-16,0 17 16,-1 1-16,1-18 15</inkml:trace>
  <inkml:trace contextRef="#ctx0" brushRef="#br0" timeOffset="61318.5894">22595 10354 0,'0'0'16,"18"0"-16,0 0 15,17 0-15,-17-18 0,-1 18 16,19-17-16,-19-1 0,54-17 16,-54 17-16,1 1 15,0-1-15,-18-17 16,-18 35-16</inkml:trace>
  <inkml:trace contextRef="#ctx0" brushRef="#br0" timeOffset="61495.1953">22737 10019 0,'0'53'16,"0"-36"-16,0 72 15,17-36-15,-17 17 16,0-17-16,18 18 0,-18-18 16,17-1-16,1-16 0,0 17 15,-18-36-15</inkml:trace>
  <inkml:trace contextRef="#ctx0" brushRef="#br0" timeOffset="61941.0544">21819 11359 0,'0'0'15,"18"0"-15,0 0 16,-1-17-16,1-1 16,0 18-16,-1-17 0,-17-1 15,18 0-15,-18 1 0,-18-19 16,18 19-1,-35 17-15,17 0 16,1 17-16,-1 1 0,0 17 16,18 1-16,18-1 15,0-18 1,35 19-16,-36-36 16,18 17-16,18-17 15,-17 0-15,-1-17 16,-17 17-16,-18-18 15</inkml:trace>
  <inkml:trace contextRef="#ctx0" brushRef="#br0" timeOffset="62537.263">22225 11307 0,'18'35'16,"-36"-70"-16,36 87 0,-18-34 15,-18-18 1,18-18 0,0-17-1,0 18-15,18-1 0,-1 0 16,1-17 0,-18 17-16,18 18 15,-1 0-15,-17 18 16,18 0-1,-1-1-15,19 1 16,-19-18 0,19 0-1,-19 0-15,1 0 16,-18-18-16,0 1 16,0-1-1,18 18 48,-1 0-63,1-18 15,-18-17 1,0 17-16,0-34 16,-18 16-16,1-17 15,-1 18-15,-17 17 16,17 1-16,0-1 0,1 0 0,-19 36 15,36 0 1,0 17-16,18 0 0,0 18 16,52 35-16,-34-52 15,-1-1-15,18 0 0,0-17 16,17 0 0,-34-1-16,-19-17 0,1 0 15</inkml:trace>
  <inkml:trace contextRef="#ctx0" brushRef="#br0" timeOffset="63264.562">26564 11571 0,'0'18'16,"-17"52"0,-1-17-16,-17 106 15,17-53-15,-35 105 16,35-122-16,-17 87 15,35-105-15,-17-18 16,17 35-16,0-35 16,0-18-16,0-17 15</inkml:trace>
  <inkml:trace contextRef="#ctx0" brushRef="#br0" timeOffset="63573.055">26176 12612 0,'18'35'15,"-36"-70"-15,36 88 0,-1 17 16,-17-52-16,0 17 0,18 0 16,0 1-16,-1-19 15,19-17-15,17 0 16,-1 0-16,-16-17 0,-1 17 16,0-18-16,1 0 0,16 1 15,-34 17 1,0-18-1,-1 18-15</inkml:trace>
  <inkml:trace contextRef="#ctx0" brushRef="#br0" timeOffset="64249.484">26547 10178 0,'0'0'16,"-36"-18"-16,19 0 0,-19 18 15,19 0-15,-19 0 16,19 18-16,-18 0 0,17 52 15,0-35-15,36 36 16,0-53 0,34 35-16,-16-53 15,34 17-15,-34-17 16,34-35-16,-35 17 16,-17 1-16,-18-36 15,0 17-15,-53-16 16,35 16-16,-34 1 15,16 35-15,-34-18 16,52 18-16,0 18 16,18 0-16,36-1 15</inkml:trace>
  <inkml:trace contextRef="#ctx0" brushRef="#br0" timeOffset="64571.242">26829 10266 0,'0'0'0,"0"17"16,0 1-16,0 0 15,0 17-15,0 0 16,17 1-16,1-19 16,-18 1-16,18-18 0,-1 18 15,1-36 1,0 0-1,-18 1-15,17-36 16,-17 35-16,0 0 0,0 1 16,0-1-16,0 36 31,0-1-31,0 19 0,18-1 16,0 0-1,-1 1-15,18-36 16,-17 17-16,0-17 15</inkml:trace>
  <inkml:trace contextRef="#ctx0" brushRef="#br0" timeOffset="64738.3409">27093 10319 0,'0'0'16,"0"-18"-16,0 0 0,18 18 15,0-17-15,17 17 16,0 0-16,-17 0 15,-1-18-15,1 18 0,0 0 16,-1-17-16,-17-1 16,-17 0-16</inkml:trace>
  <inkml:trace contextRef="#ctx0" brushRef="#br0" timeOffset="64888.4909">27182 10037 0,'0'0'0,"0"70"15,0-35-15,0 18 0,0 35 16,0-35 0,17 36-16,1-54 15,-1 0-15,1-17 0,0 17 16,-1-35-16</inkml:trace>
  <inkml:trace contextRef="#ctx0" brushRef="#br0" timeOffset="65223.1271">27358 10566 0,'-18'106'15,"36"-212"-15,-36 247 0,36-35 16,-18-71-16,18 0 16,-1-17-16,-17-36 15,0-35 1,-17 18-16,-1-53 15,18 53 1,-18-71-16,18 53 16,0 0-16,0 18 15,18-1-15,0 19 0,17-1 16,-18 18-16,1 35 16,-18 36-1,0-36-15,-18 18 16,1-35-16,-1-1 15,18-34 1</inkml:trace>
  <inkml:trace contextRef="#ctx0" brushRef="#br0" timeOffset="65522.5001">27552 10442 0,'0'0'0,"-18"36"15,18-1 1,18-18-16,0 1 16,-1-18-16,19 0 15,-19 0-15,1-18 16,-1 1-16,-17-18 16,0 17-16,0-17 15,-17 17-15,34 18 31,1 35-15,-18-17-16,18 0 0,-1-18 16,19 17-1,-1 1-15,-17-18 16,-1 0-16,1 0 16</inkml:trace>
  <inkml:trace contextRef="#ctx0" brushRef="#br0" timeOffset="65795.6159">27781 9790 0,'0'0'15,"0"70"-15,0-17 0,0 88 16,18-88-16,17 88 16,-35-88-16,53 53 15,-35-71-15,-1 18 16,1-53 0,-18 18-16,0-36 15</inkml:trace>
  <inkml:trace contextRef="#ctx0" brushRef="#br0" timeOffset="65961.2485">27746 10195 0,'35'0'16,"1"0"-1,-19 0-15,18 0 0,1 0 16,-1-17-16,18 17 15,-35 17-15,-18 1 16</inkml:trace>
  <inkml:trace contextRef="#ctx0" brushRef="#br0" timeOffset="66752.6513">26476 11095 0,'35'0'0,"-17"0"16,17-18-16,0 18 15,1-17 1,-19-1-16,1 18 0,0-18 15,-18 1-15,17-19 16,-34 19-16,-19-19 16,1 36-16,17 0 15,-52 18 1,35 0-16,17-1 0,0 19 16,18-19-16,18 36 15,0-17-15,17-19 16,-17 1-16,17-1 0,0-17 15,36 18-15,-36-18 16,0 0 0,-17 0-16,-18-18 15,0 1-15,0-1 16,0 1 0,0-1-16,17 18 15,1 0 1,0 18-1,-1-18 1,1 0 0,0 0-16,-1 0 15,1 0-15,-18-18 16,18 18-16,-1 0 16,1 0-1,0 0 1,-18 18-1,17-18-15,1 0 16,-1 17 0,1-17-16,17 0 15</inkml:trace>
  <inkml:trace contextRef="#ctx0" brushRef="#br0" timeOffset="67063.1579">27111 11148 0,'-18'17'31,"18"1"-15,18-18-1,0 0-15,-1 0 16,1 0 0,0-18-16,-1 1 0,1-36 15,-18 35-15,0-35 16,0 18-16,-18-36 16,18 19-16,-17-37 15,-1 54-15,0-53 16,1 70-16,-1 1 15,18 34-15,0 54 16,0-18-16,35 53 16,-17-54-16,52 54 15,-52-53 1,53 18-16,-36-54 16,0 19-16,-17-19 15,-1 1-15</inkml:trace>
  <inkml:trace contextRef="#ctx0" brushRef="#br0" timeOffset="67542.0805">26776 11201 0,'0'0'0,"-18"35"16,18-17-16,0-1 16,0 1-16,0 0 15,18-18 1,-1-18 0,-17 0-16,18 1 0,0-36 15,-1 35-15,19-35 16,-36 36-16,17-1 15,1 18 1,-18 35 0,0-17-16,0 35 15,0-36-15,0 19 16,18-19-16,-1 19 0,1-19 16,0-17-1</inkml:trace>
  <inkml:trace contextRef="#ctx0" brushRef="#br0" timeOffset="67863.3953">27199 11148 0,'-17'-18'16,"-1"18"-16,0 0 0,1 18 31,17-1-31,0 1 16,17 0-16,1-1 16,35 1-1,-36-18-15,1 0 16,35 0-16,-18 0 15,1-18-15,-19 1 16,1 17-16,-18-18 16,17 18-16</inkml:trace>
  <inkml:trace contextRef="#ctx0" brushRef="#br0" timeOffset="69199.2705">28910 14376 0,'18'0'16,"17"0"-1,0 0-15,1 0 0,52 0 16,-53 0-16,0 0 15</inkml:trace>
  <inkml:trace contextRef="#ctx0" brushRef="#br0" timeOffset="69483.2284">30057 14517 0,'35'17'16,"-17"-17"-16,52 0 15,-35 0-15,1 0 0,34 0 16,-52 0-16,17 0 16,-35-17-16</inkml:trace>
  <inkml:trace contextRef="#ctx0" brushRef="#br0" timeOffset="81388.0203">7056 10707 0,'0'17'32,"17"19"-17,36 34 1,-18-34-16,54 52 0,-36-35 15,35 35-15,-53-53 16,18 0-16,-18-17 16,0 17-16,18-17 15,-35-18-15,17-18 16,-35 1-16</inkml:trace>
  <inkml:trace contextRef="#ctx0" brushRef="#br0" timeOffset="81573.7706">7549 10724 0,'-35'0'16,"70"0"-16,-87 0 0,34 18 0,-17 17 15,-18 1-15,17 17 0,-69 52 16,52-52-16,-36 53 16,37-53-16,16-18 15,-34 36-15,52-36 16,18-17-16,-18-18 0</inkml:trace>
  <inkml:trace contextRef="#ctx0" brushRef="#br0" timeOffset="82059.0279">8308 11060 0,'18'17'16,"-36"-34"-16,53 34 0,-35 1 0,53-18 16,0 0-16,35 0 15,-17-18-15,-18 18 16,17-17-16,54-1 16,-54 18-16,-17 0 0,71 0 15,-71 0-15</inkml:trace>
  <inkml:trace contextRef="#ctx0" brushRef="#br0" timeOffset="82217.1062">10019 11042 0,'88'-35'0,"-176"70"0,229-88 16,-35 35-16,-53 18 15,0-17-15,17 17 0,-17 0 16,18 0-16</inkml:trace>
  <inkml:trace contextRef="#ctx0" brushRef="#br0" timeOffset="82461.2421">13212 11130 0,'0'0'16,"176"-17"-16,-88 17 0,0 0 15,-17 0-15,17 0 0,-17-18 16</inkml:trace>
  <inkml:trace contextRef="#ctx0" brushRef="#br0" timeOffset="82617.9014">15575 11095 0,'0'0'0,"71"0"0,87 0 16,-87 0-16,52 18 16,-70-18-16,18 0 15</inkml:trace>
  <inkml:trace contextRef="#ctx0" brushRef="#br0" timeOffset="82778.2281">17145 11095 0,'71'0'16,"-142"0"-16,177 18 0,-89-18 0,1 0 15,0 0-15,-1 0 16,1 0-16,-18-18 16,18 18-16</inkml:trace>
  <inkml:trace contextRef="#ctx0" brushRef="#br0" timeOffset="83097.3934">17286 10777 0,'0'18'15,"18"0"1,35-1-16,0 1 15,52 17-15,-52-17 16,18-1-16,-1 19 0,1-19 16,70 36-1,-70-35-15,52 0 16,-88-1-16,-17 1 16,-18 0-16,-18-1 0,-17 1 15,-18-1-15,0 1 16,0 17-16,-35 1 15,35-19-15,18 1 16,0 0-16,17-1 0,18 1 16</inkml:trace>
  <inkml:trace contextRef="#ctx0" brushRef="#br0" timeOffset="83802.7501">18627 10883 0,'-18'18'16,"18"-1"-16,-18 54 16,18-36-16,36 54 15,-19-72-15,19 18 16,34 18-16,-35-53 16,54 18-16,-54-36 15,35-17 1,-34 17-16,-19-17 15,1 0-15,-18 0 0,0-1 0,0 1 16,0 0-16,-18-1 16,18 19-16,-17 17 15,17 35-15,0 36 16,0-18 0,35 88-16,0 0 15,1-71-15,-1 71 16,-18-88-16,1 71 15,0-89-15,-36 0 16,-17 18 0,0-35-16,-1 0 0,-70-18 15,54 0-15,-90 0 16,72-18-16,-1 0 16,18 18-16,-17 0 0,-36 0 15,53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41:20.3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19403 16210 0,'17'0'15,"1"0"1,17 0-1,-17 0-15,0 0 0,17-17 16,0 17-16,18 0 16,-35 0-16,17 0 15,0 0-15,1 0 0,-1 0 16,0 0-16,0 0 0,18 0 16,-17 0-16,17-18 15,-18 18-15,71 0 16,-53 0-16,-1 0 0,1 0 15,18 0-15,-1 0 16,1 0-16,0 0 0,70-18 16,-71 18-16,18 0 15,-17-17-15,88 17 16,-89 0-16,1 0 0,-1 0 16,19 0-16,52 0 15,-71 0-15,107 0 16,-89 0-16,-18 0 15,107 0-15,-89 17 16,71-17-16,-71 0 16,88 18-16,-87 0 15,-1-18-15,0 0 0,106 17 16,-88-17 0,0 0-16,-1 0 0,1 0 15,88 0-15,-88 0 16,0 0-16,0 0 0,0 0 15,105 0-15,-105 0 16,0 0-16,0 0 0,17 0 16,107 0-1,-107 18-15,-17-18 0,0 0 16,0 0-16,52 0 16,-87 0-16,-18 0 0,53 0 15,-53 0-15,35-18 16,-53 18-16,-17 0 15,-1-17-15,1 17 16,0 0-16,-36 0 16,0 0-1,1 17-15,-19-17 16</inkml:trace>
  <inkml:trace contextRef="#ctx0" brushRef="#br0" timeOffset="1005.075">5274 17445 0,'0'-18'31,"18"18"-15,-1-17-16,1 17 16,17 0-16,1 0 15,34 0 1,-17 17-16,53 1 0,-36 0 16,89-1-1,-53-17-15,88 0 16,-88 0-16,123-17 15,-105 17-15,-1-18 16,18 0-16,0 18 0,194-35 16,-176 17-16,212-17 15,-177 17-15,-18 18 16,0-17-16,177 17 16,-176 17-16,140-17 15,-158 0-15,0 0 16,158 18-16,-176-18 0,0 0 15,124-18 1,-159 18-16,0 0 0,140 0 16,-157 0-1,-72 0 1,1 0-16,-71 0 16</inkml:trace>
  <inkml:trace contextRef="#ctx0" brushRef="#br0" timeOffset="22855.8851">14728 16686 0,'-35'-17'15,"35"-1"-15,-17 18 16,34 35 0,18 54-16,-17-19 15,0 18-15,17-17 0,-17 17 16,-1-17-16,1-1 16,-18 1-16,18-18 0,-18-18 15,17 18-15,-17-35 16,-17-1-1,-1-34-15,0-19 16,1 1-16,-1 0 0,18-1 16,-35-52-1,17 35-15</inkml:trace>
  <inkml:trace contextRef="#ctx0" brushRef="#br0" timeOffset="23105.2979">14728 16633 0,'89'53'16,"-178"-106"-16,231 142 0,-89-54 0,17 0 0,89 18 16,-89-18-1,1 1-15,-18-19 0,53 54 16,-53-18-16,-18 17 16,-35-17-16,-18 35 15,-17-52-15,-71 34 16,53-34-16,-70-1 15,70-17 1,0-18-16,18 0 0,-1 0 16,19 0-16,34-18 15,1 0-15</inkml:trace>
  <inkml:trace contextRef="#ctx0" brushRef="#br0" timeOffset="23516.5807">15857 17110 0,'0'0'0,"-35"0"15,0 17-15,-18 19 16,18-19-16,-1 36 16,19-18-16,-1 36 15,18-36-15,35 1 16,1-19-16,17 1 15,-18-18-15,18-18 16,-36 18 0,19-35-16,-36 0 15,0 17-15,0 0 16,0-17-16,-18 0 0,18 17 16,0 1-16,-18-1 15,36 36 1,0 17-1,-1 0-15,1-17 16,0-1-16,17 19 0,-18-36 16,19 17-16,-19-17 15,-17-17 1,-17-1 0,-19-17-16</inkml:trace>
  <inkml:trace contextRef="#ctx0" brushRef="#br0" timeOffset="23643.6455">16122 17163 0,'0'0'16,"71"0"-16,-36-18 0,53 18 15,-53 0-15,18-18 16,-35 18-16,-1-17 16</inkml:trace>
  <inkml:trace contextRef="#ctx0" brushRef="#br0" timeOffset="23840.4569">16298 16810 0,'0'141'15,"0"-70"-15,-17-1 0,17 71 16,0-88-16,17 53 15,1-71-15,17 18 16,1-35 0,-19-18-16</inkml:trace>
  <inkml:trace contextRef="#ctx0" brushRef="#br0" timeOffset="24151.6934">16651 17180 0,'0'0'16,"-35"36"-16,0-19 0,17 18 16,-17 36-1,35-53-15,17 35 16,1-53-16,0 17 0,-1-17 16,18 0-16,1-17 15,-19 17-15,1-18 0,0-17 0,-1 17 16,-17 0-16,18-17 15,-18 0-15,-18 17 16,18 1-16,0-1 16,-17 18-16,17 18 15,17-1-15,1 1 16,0 35 0,17-36-16,-17 1 0,-1-18 0,18 18 15</inkml:trace>
  <inkml:trace contextRef="#ctx0" brushRef="#br0" timeOffset="24256.4979">17145 17339 0,'18'0'16,"-36"0"-16,0 0 16</inkml:trace>
  <inkml:trace contextRef="#ctx0" brushRef="#br0" timeOffset="25402.6207">20161 16528 0,'0'0'15,"18"-18"-15,0 53 16,-1 53-1,1-17-15,35 105 16,-36-87-16,1-19 16,0 1-16,17-1 0,-17 36 15,-1-71 1,18 18-16,-17-35 0,0-18 16,-1-53-1</inkml:trace>
  <inkml:trace contextRef="#ctx0" brushRef="#br0" timeOffset="25609.5456">20655 16545 0,'0'0'0,"0"18"0,35 52 15,-35-34-15,18 17 0,17 70 16,-17-52-1,0 52-15,-1-70 16,1 0-16,-18-18 0,18 36 16,-18-54-16,0 19 15</inkml:trace>
  <inkml:trace contextRef="#ctx0" brushRef="#br0" timeOffset="25759.2089">20355 17092 0,'0'0'15,"88"0"-15,-35 0 0,36 0 16,-36 0-16,-18 18 16,18-18-16</inkml:trace>
  <inkml:trace contextRef="#ctx0" brushRef="#br0" timeOffset="26270.871">21061 17057 0,'-35'0'16,"70"0"-16,-88 0 0,35 17 15,1 36-15,17 0 16,17-17-1,1-19-15,35 1 16,-18-18-16,18 0 16,-35 0-16,17-35 15,-35 17-15,0-17 16,0 17-16,-35-17 16,35 17-16,-36 0 15,19 18 1,17 18-1,17 0-15,-17-1 16,36 19-16,-36-19 16,35 1-16,-17 0 15,-1-18 1,1-18-16,0 0 16,-18 1-16,0-19 15,35-17-15,-35 36 16,17-18-16,1 17 15,0 18 1,-1 18 0,-17 17-16,18-18 15,-18 1-15,18 0 0,-18-1 16,17 1-16,19 0 16,-36-1-16,17-17 0</inkml:trace>
  <inkml:trace contextRef="#ctx0" brushRef="#br0" timeOffset="26709.0452">21484 17145 0,'0'0'0,"18"0"31,-1 18-31,1-1 16,-18 19-1,18-19-15,-18 18 16,17-35-16,1 18 16,0-18-16,-1-18 15,-17-34 1,0 34-16,18-17 0,-18-1 16,0-34-1,-18 35-15,18-18 0,0 0 16,-17 0-16,-1-18 0,-17-70 15,17 71-15,0 17 16,-17 17-16,18 1 0,-1 35 16,18-18-16,-18 18 0,18 53 15,18 0 1,0 71-16,-1-54 16,18 19-16,36 69 15,-36-105-15,18 0 0,0 0 16,18 18-16,-36-54 15,0 1-15,-17-1 16,35 1-16</inkml:trace>
  <inkml:trace contextRef="#ctx0" brushRef="#br0" timeOffset="27294.5198">22137 17004 0,'0'0'0,"-18"0"16,36 0-1,-1 0 1,1 0-16,17 0 0,1 0 16,-19 0-16,19 0 15,-1 0-15,35 18 16,-52-18-16</inkml:trace>
  <inkml:trace contextRef="#ctx0" brushRef="#br0" timeOffset="27692.9224">22701 17022 0,'0'0'16,"-53"17"-16,18 1 0,17-1 15,-17 1 1,18 0-16,-1 17 0,18 18 16,18-18-16,17 0 15,0-17-15,0 0 0,54-18 16,-54-18-16,0-17 16,0 17-16,-17-35 15,0-35-15,-18 35 16,-18-70-16,0 70 15,-35-88-15,36 88 16,-1 0-16,1 18 0,-1-1 16,0 36-1,18 18-15,-17 70 16,17-17-16,35 70 16,-17-88-16,17 0 15,0 0-15,0-1 0,18-16 0,18 34 16,-36-34-1,-17-19-15,-1 1 0,1-18 16</inkml:trace>
  <inkml:trace contextRef="#ctx0" brushRef="#br0" timeOffset="27972.6685">23019 17163 0,'35'0'0,"0"-18"16,-17 18-16,53-35 15,-36 17-15,0 0 0,18-17 16,-53 18 0,0-1-16,-35-17 15,17 35-15,-17 0 16,-36 17-16,36 1 16,-18 0-16,35-1 15,1 36 1,17-35-16,17-1 0,19 19 15,-1-36-15,36 35 16,-36-35-16,0 18 16,18-18-16</inkml:trace>
  <inkml:trace contextRef="#ctx0" brushRef="#br0" timeOffset="28277.446">23566 16951 0,'-36'0'15,"72"0"-15,-89 0 0,17 18 16,19-18-16,-1 35 0,0-17 16,18-1-16,0 1 15,18-1-15,0-17 0,35 36 16,-18-36-16,18 17 15,-18 1-15,-17-18 16,-18 18-16,0-1 16,-18-17-16,-35 36 15,18-36-15,0 17 0,-1-17 16,-17 0 0,36 0-16,-1 18 0</inkml:trace>
  <inkml:trace contextRef="#ctx0" brushRef="#br0" timeOffset="28443.6299">23777 17039 0,'18'53'0,"-36"-106"0,36 124 15,0-18 1,-1-36-16,1 1 0,-18 0 15,17-1-15,1-17 16</inkml:trace>
  <inkml:trace contextRef="#ctx0" brushRef="#br0" timeOffset="28578.5686">23830 16863 0,'18'0'15,"-1"17"-15,1-17 16,0 18-16</inkml:trace>
  <inkml:trace contextRef="#ctx0" brushRef="#br0" timeOffset="28978.7402">24024 17022 0,'-35'0'15,"35"17"-15,-18 18 16,18-17-16,0 53 16,18-54-16,17 36 15,-17-35-15,17-1 16,-17-17 0,-1-17-16,1 17 15,-18-18-15,0-17 16,18 35-16,-18-18 15,0 36 17,0 0-32,0 17 15,17 0-15,-17 0 16,0 1-16,-17 34 16,17-52-16,-18 17 0,18 0 15,-35 1 1,17-19-16,18 1 0,-18-18 15,1 0-15,-36-18 16,35 1-16,1-1 16,-1-35-16,0 18 15</inkml:trace>
  <inkml:trace contextRef="#ctx0" brushRef="#br0" timeOffset="29306.4128">24395 17074 0,'0'0'15,"35"36"-15,-17-1 0,-1-17 16,-17 17-16,0-17 0,0-1 16,0 18-16,0-17 15,0-36 1,0 1-1,0-1-15,0-17 0,0 17 16,35-52-16,-17 52 16,0 0-16,-1 1 15,19 17-15,-19 0 0,1 17 0,0-17 16,17 53 0,-18-35-16,1 0 0,-18-1 15,18 19-15,-18-19 16,-18 1-16,0-1 15</inkml:trace>
  <inkml:trace contextRef="#ctx0" brushRef="#br0" timeOffset="29646.3023">24077 17057 0,'18'0'0,"-36"0"0,53 17 15,-35 1 1,18 0-16,-18-1 16,18 1-16,-18 0 0,0-1 15</inkml:trace>
  <inkml:trace contextRef="#ctx0" brushRef="#br0" timeOffset="30475.38">24924 17321 0</inkml:trace>
  <inkml:trace contextRef="#ctx0" brushRef="#br0" timeOffset="33054.9104">15028 17868 0,'-17'0'0,"34"0"47,19 0-32,-1 0-15,53 0 16,-35-17-16,88-1 15,-70 0 1,123-17-16,35 17 16,-123 1-16,106 17 15,-107 0-15,1 0 16,71 0 0,-89 0-16,53 17 15,-88-17-15,35 0 16,-70 0-16,-1 18 15</inkml:trace>
  <inkml:trace contextRef="#ctx0" brushRef="#br0" timeOffset="34833.7741">20461 17604 0,'0'17'16,"18"-17"15,-1-17-16,1 17-15,17 0 16,-17 0-16,17 0 0,1-18 16</inkml:trace>
  <inkml:trace contextRef="#ctx0" brushRef="#br0" timeOffset="35001.1458">21184 17586 0,'36'0'16,"-19"0"-16,1 0 15,0 0-15,-1 0 16,18 0-16,1 0 0</inkml:trace>
  <inkml:trace contextRef="#ctx0" brushRef="#br0" timeOffset="35152.3326">21696 17568 0,'17'18'15,"1"-18"-15,0 0 0,17 0 16,18 0-16,-18 0 16,18-18-1,-35 18-15</inkml:trace>
  <inkml:trace contextRef="#ctx0" brushRef="#br0" timeOffset="35262.5717">22102 17568 0,'17'0'15,"-34"0"-15,52 18 0,-18-18 0,1 0 16,0 0-16,17 0 16,-17 0-16</inkml:trace>
  <inkml:trace contextRef="#ctx0" brushRef="#br0" timeOffset="35423.9831">22595 17586 0,'18'0'16,"0"0"-16,17-18 16,-17 1-1,35 17-15,-36 0 16,36 17-16</inkml:trace>
  <inkml:trace contextRef="#ctx0" brushRef="#br0" timeOffset="35568.9771">23142 17604 0,'36'0'15,"-72"0"-15,89 17 0,-35-17 0,17 0 16,-17 0-16,-1 0 15,19 0 1</inkml:trace>
  <inkml:trace contextRef="#ctx0" brushRef="#br0" timeOffset="35708.1674">23618 17604 0,'18'0'15,"0"0"1,-1 0-1,1 0-15,0 0 0,-1 0 16,19 0-16</inkml:trace>
  <inkml:trace contextRef="#ctx0" brushRef="#br0" timeOffset="35819.4481">23989 17586 0,'0'0'16,"35"0"-16,-17 0 15,17 0-15</inkml:trace>
  <inkml:trace contextRef="#ctx0" brushRef="#br0" timeOffset="35952.9147">24518 17515 0,'35'-17'16,"-17"17"-16,0 0 15,-1 0 1</inkml:trace>
  <inkml:trace contextRef="#ctx0" brushRef="#br0" timeOffset="37966.1168">15028 18327 0,'18'0'15,"17"0"1,-17 0-16,0 0 15,17 0-15,-18-18 0,19 18 16,-1 0-16,36 0 16,-36 0-16</inkml:trace>
  <inkml:trace contextRef="#ctx0" brushRef="#br0" timeOffset="38109.9503">15734 18309 0,'35'0'0,"-70"0"0,105 0 16,-52 0-16,0 0 0,35 0 15</inkml:trace>
  <inkml:trace contextRef="#ctx0" brushRef="#br0" timeOffset="38238.0243">16245 18256 0,'18'0'0,"0"0"16,-1 0-16,1 0 15,17 0-15,1 0 0</inkml:trace>
  <inkml:trace contextRef="#ctx0" brushRef="#br0" timeOffset="38365.3231">16704 18221 0,'0'0'15,"18"0"1,-1 0-16,1 18 16,0-18-1,-1 0-15,1 0 16</inkml:trace>
  <inkml:trace contextRef="#ctx0" brushRef="#br0" timeOffset="38468.2578">17110 18168 0,'-18'-18'16</inkml:trace>
  <inkml:trace contextRef="#ctx0" brushRef="#br0" timeOffset="39470.4762">20567 18274 0,'0'18'0,"-18"-18"16,36 0 15,0 0-31,52 0 16,-35 0-16,36-18 15,70 0-15,-53 18 16,124-35-16,-89 35 15,177-35 1,-141 35-16,17 0 0,1-18 16,193 0-16,-193 18 15,211-17-15,-194-1 16,17 18-16,177-17 16,-194-1-16,-17 18 15,281-35-15,-246-1 16,-88 19-1,-89-1 1,-53 0 0,-17 18-16,-18 0 0</inkml:trace>
  <inkml:trace contextRef="#ctx0" brushRef="#br0" timeOffset="68786.2946">30692 4180 0,'0'0'15,"0"-17"1,-18 17-16,-17 0 15,17-18 1,0 18-16,-34-17 16,16 17-16,1 0 15,17-18-15,-17 18 0,-18 0 16,18 0-16,-53-18 16,35 18-16,-53-17 15,53 17-15,-70-18 16,70 0-16,-18 1 15,-17 17-15,17-18 0,-87 0 16,52 1-16,18 17 16,-18-18-16,0 18 0,0-18 15,-123 18-15,123-17 16,0 17-16,-106-18 16,1 1-1,105 17-15,0 0 0,0 0 16,-123 0-16,105 0 15,1 17-15,-106 1 16,105-1-16,18-17 0,1 18 16,-1 0-16,0-1 15,0-17-15,18 18 0,-71 0 16,18-1 0,88-17-16,0 0 0,-35 18 15,53-18-15,-1 0 16,19 0-16,-1 0 15,36 0 17,-18 35-32,17-35 15,1 36-15,0-19 16,-18 18-16,17 36 16,1-36-16,-18 18 0,0 18 15,18 52 1,-18-52-16,17 17 0,-17-17 15,0 193 1,0-176-16,0 0 0,-17 107 16,-1-107-16,18 88 15,-18-70 1,1 70-16,17-87 16,-18-19-16,18 1 15,0-1-15,0 1 0,-18-18 0,18 105 31,0-122-31,0 17 0,0-18 16,18 0-16,0 0 0,17 54 16,-17-72-1,35 19-15,-18-19 16,0 1-16,18-1 16,-18-17-16,36 0 0,52 18 15,-52-18-15,88-18 16,-71 18-16,0 0 15,0 0-15,18 0 0,-18-17 16,124 17-16,-89 0 16,107 0-1,-107 0-15,142 0 16,-1 0 0,-140 0-16,17 0 0,-18 0 15,18 0-15,-17 0 0,17 17 16,0-17-16,-17 18 0,123 17 15,-124-17-15,124 0 16,-141-1-16,17-17 16,107 18-16,-125-18 15,89 0-15,-105 0 16,69 0-16,-87 0 16,52 0-1,-70 0-15,53-18 16,-71 1-16,18-1 15,-17-17-15,-19 17 16,1-17-16,0 17 0,-18-17 16,35-36-1,-35 36-15,0 0 0,18-18 16,-18-35-16,0 17 16,-18-52-1,18 70-15,0-88 16,0 52-16,0 1 0,18-88 15,-18 88-15,0-124 16,17 106-16,1-106 16,-1 107-16,1-107 15,0 106-15,-1-106 16,1 107-16,-18-72 16,18 107-1,-18-71-15,-18 70 16,0-35-16,18 53 15,-17-35-15,-1 35 16,-17-17-16,0 34 16,-36-17-1,18 53-15,-88 0 16,53 0-16,-106 53 16,88-17-16,0-1 15,-17 18-15,-1 0 0,1-18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44:49.1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5539 0,'18'0'31,"-1"0"-16,1 0 1,0 0-16,-1 0 16,1 0-16,0 0 15,-1 0-15,1 0 16,-1 0 0,1 0-16,0 0 15,-1 17-15,1-17 16,0 0-16,17 0 0,0-17 15,1 17-15,16 0 16,-34 0-16,17 0 16,36 0-16,-36 0 15,36 0-15,-54 0 16,19 0-16,-1 0 0,-17 0 16,-1 0-16,36 0 15,-35 0-15,17 0 16,-17 0-16,35 0 15,-18 0-15,-17 0 16,17 0-16,-18 17 0,19-17 0,-19 0 16,36 18-1,-17-18-15,34 18 16,-35-18-16,36 0 16,-36 0-16,18 0 15,-18 0-15,36 0 16,-36 0-16,18 0 15,0 0-15,-35 0 16,35 0-16,17-18 16,-35 18-16,36 0 15,-36-18-15,36 18 16,-36 0-16,0 0 0,36 18 16,-36-18-1,-17 0-15,17 0 0,53 0 16,-52 0-16,-1 0 15,18 0-15,35 0 16,0-18 0,-53 1-16,18 17 0,-17 0 15,17 0-15,35-18 16,-53 18-16,36 0 16,-36 0-16,53 0 15,-53 0-15,1 0 16,34 0-16,-35-18 15,36 18-15,-36-17 16,1 17-16,-1 0 0,-17 0 16,52 0-16,-35 0 15,1 0-15,52 0 16,-53 0-16,0 0 16,18 0-16,-17 0 0,34 0 15,-17 0-15,-18 0 16,-17 0-16,53-18 15,-54 18-15,18 0 16,1 0-16,-1 0 0,0 0 16,-17 18-16,17-18 0,-17 0 15,35 0-15,-18 0 16,-17 0-16,17 17 0,0-17 16,36 0-16,-36 0 15,18 0 1,-18 0-16,36 0 15,-36 0-15,-17 0 0,17 0 16,0 18 0,-17-18-16,0 0 0,-1 0 15,1 0-15,-1 0 0,1 0 16,0 0 0,-1 0-16,-17-18 0,18 18 15,0 0 1,-1 0-1,1 18 1,0-18 0,-36-18-1</inkml:trace>
  <inkml:trace contextRef="#ctx0" brushRef="#br0" timeOffset="3986.8765">4639 6421 0,'-18'0'0,"36"0"47,17 70-31,1-35-16,34 71 16,-17-53-1,-18 0-15,18 0 16,0 0-16,35 17 0,-52-34 15,17-1-15,-36 0 16,18 1-16,-17-36 16,-18 17-16,0-34 15</inkml:trace>
  <inkml:trace contextRef="#ctx0" brushRef="#br0" timeOffset="4199.7368">5080 6491 0,'0'0'0,"-53"53"16,18 0-16,-18-18 0,-35 71 16,35-53-16,-35 35 15,52-35-15,1 18 16,17-36-16,18 18 15,18-53-15</inkml:trace>
  <inkml:trace contextRef="#ctx0" brushRef="#br0" timeOffset="4484.3132">5503 6862 0,'53'0'16,"-17"0"-16,52 0 0,-35 0 15,52 0 1,-69-18-16,52 18 15,-53 0-15,36 0 16,-54 0-16,1 0 0,17-18 16,-35 1-16</inkml:trace>
  <inkml:trace contextRef="#ctx0" brushRef="#br0" timeOffset="4722.4566">5962 6632 0,'35'18'16,"-17"0"-16,0-1 16,52 1-16,-35-18 15,54 17-15,-54 1 16,35 17-16,-52-35 16,-18 53-1,0-35-15,-18 35 16,-17-36-16,0 1 15,17 0-15,-17-1 0,0 19 16,17-19-16</inkml:trace>
  <inkml:trace contextRef="#ctx0" brushRef="#br0" timeOffset="5187.8136">6668 6668 0,'0'0'0,"-18"17"0,-17 36 16,17-18-16,18 1 16,18 34-16,17 1 15,0-36-15,-17-17 16,17-1-16,36-17 15,-54 0-15,19 0 16,-19-17-16,18-19 0,1 1 16,-36 0-16,17-18 15,-17 35-15,0-17 16,0 17 0,18 36-16,-18 0 15,35 52 1,-17-35-16,0 18 0,-1 18 15,1 52-15,-1-70 16,-17 36-16,0-54 16,-17 0-16,-1-17 15,-17 17-15,0-35 16,-54 18 0,54-18-16,-18 0 0,0-18 15,-17 18-15,-36-18 16,71 18-16,-54-17 15</inkml:trace>
  <inkml:trace contextRef="#ctx0" brushRef="#br0" timeOffset="11195.0113">18785 6668 0,'-17'0'78,"17"-18"-63,-18 18 1,1 0 0,-1 0-16,-17-18 15,17 18-15,0 0 16,1-17 0,-1 17-16,0-18 0,-17 18 15,17 0-15,1 0 16,-1-18-1,1 18 1,17 18 0,-18-18-1,0 18 48,18-1-48,0 1 1,-17 35 0,17-18-16,0 36 15,0-36-15,0 35 16,0-34-16,-18 17 16,18-18-16,0 0 15,-18-17-15,18-1 16,0 1-1,18 0 48,0-1-47,-1-17-1,1 18-15,0-18 16,-1 0-1,1 0 1,-18 18-16,17-18 16,1 0-16,0 17 15,-1-17-15,1 0 16,0 0-16,-1-17 31,-17-1-15,0 0-1,0 1-15,0-1 16,0 0-16,18 1 16,-18-18-1,18-1-15,-18 19 16,0-19-16,0 19 0,17-1 16,-17-35-16,0 36 15,18-54-15,-18 53 16,0-17-1,18 0-15,-18 17 0,17-35 16,-17 36-16,18-19 16,-18 1-16,17 17 15,-17 1-15,0-1 0,18 0 16,-18 1-16,-18 17 16,1 0-1,-1 17 1,18 19-1,-17-19-15</inkml:trace>
  <inkml:trace contextRef="#ctx0" brushRef="#br0" timeOffset="14376.0728">18203 6650 0,'0'-18'16,"-17"18"46,34 0-46,-17-17 0,-17 17 62,-1 0-78,0 0 15,-17 0 1,18 0 0,-1 0-16,0 0 15,18 17 16,-17-17 1,17 18-17,0 0-15,0-1 16,0 18-16,0 1 16,17-1-16,-17 18 15,18-35-15,-18 34 16,0-16-16,0-19 15,18 19-15,-18-19 16,0 19-16,17-19 16,-17 1-16,0-1 31,-17-17 0,17 18-15,0 0-16,17-18 15,1 0 1,-1 0 0,1 0-16,17 0 15,-17 0-15,17-18 16,-17 18-16,17-18 16,-17 18-16,-1 0 15,-17-17 1,0-1 31,0 1-47,0-1 15,0-17 1,-17 17-16,17-17 16,0-1-16,0 1 15,-18 0-15,18 0 0,-35-36 16,17 18-16,-17 0 15,17 36-15,1-19 16,-1 36-16,18-17 16,0 34-1,0 1 1</inkml:trace>
  <inkml:trace contextRef="#ctx0" brushRef="#br0" timeOffset="22156.1067">22278 6227 0,'-18'88'0,"18"-35"15,0 70 1,-17-35-16,17 124 15,17-106-15,-17 141 16,18-124-16,-18 107 16,0-125-16,18 36 15,-18-88-15,17 0 0,-17-17 16,18-1 0,-1-35-16,1-35 15</inkml:trace>
  <inkml:trace contextRef="#ctx0" brushRef="#br0" timeOffset="22851.9197">22260 6244 0,'18'0'15,"17"-17"-15,0-1 16,1 18-16,-1-18 0,18 1 15,70-1 1,-52 18-16,0 0 0,-1 0 16,18 0-16,106 0 15,-70 18-15,-1-18 0,1-18 16,17 18-16,176-18 16,-158 1-16,0-1 0,-18 18 15,124-18 1,-54 18-16,-123 0 15,1 0-15,34 0 16,-70 0-16,0-17 0,53-1 16,-71 1-16,0 17 15,-17 0-15,0-18 16,-1 18-16,1 0 16,-18 18-16,0-1 15,0 1-15,0 17 16,0 0-16,17-17 15,-17 17-15,18 53 16,-18-35-16,0 71 16,0-54-16,0 19 15,0 87-15,0-70 16,0 0-16,0 88 16,18-106-16,-18 88 15,17-105-15,-17 17 16,18-35-16,0 17 0,-1 36 15,1-70-15,-18-1 16,18 35-16,-18-34 16,-18-36-16</inkml:trace>
  <inkml:trace contextRef="#ctx0" brushRef="#br0" timeOffset="23562.7378">22278 7938 0,'0'-18'0,"18"18"31,-18 35-15,17 0-16,-17 18 15,18 0-15,-18-17 16,0-1-16,17 53 15,-17-35-15,0 0 16,18-18-16,-18 0 16,18-17-16,35 17 15,-18-35-15,53 18 16,-35 0-16,106-1 16,-71-17-16,18 0 15,17 18-15,18-18 0,1 0 16,175-18-16,-141 1 0,142-1 15,-159 0 1,-18 1-16,0-1 0,0 0 16,88-17-16,-105 35 15,87-18-15,-122 18 16,105 0-16,-106 0 16,0 18-1,-70 0-15,-1-18 16,1 17-16,-36-17 15</inkml:trace>
  <inkml:trace contextRef="#ctx0" brushRef="#br0" timeOffset="24413.6979">24500 6950 0,'0'-18'0,"-17"0"15,17 1 1,-35 17-1,35 17-15,-18-17 0,-17 36 16,17-1-16,0 18 16,1-35-16,17 34 15,17 19-15,-17-36 16,36 1-16,17 17 16,-18-18-16,35 0 15,-34-35-15,-1 0 16,35-18-16,-34 1 15,17-54 1,-36 36-16,-17 0 0,-17-54 16,-36 37-1,17 16-15,-34 19 16,35 17-16,-18 0 16,35 17-16,0 19 15,18-1-15</inkml:trace>
  <inkml:trace contextRef="#ctx0" brushRef="#br0" timeOffset="25253.1753">24553 7514 0,'0'18'63,"18"35"-63,-18-18 16,0 0-16,18 89 15,-18-54-15,17 54 16,1-71-16,0 35 15,-1-70-15,1 34 16,-18-34 0,17-36-1,-17 1 1,-17-1-16</inkml:trace>
  <inkml:trace contextRef="#ctx0" brushRef="#br0" timeOffset="25537.2789">24536 7549 0,'-53'18'15,"106"-36"-15,-141 54 0,17-1 16,36 0-16,-18 18 16,17-18-1,19 1-15,-1-19 0,1 1 0,17 17 16,-18-17-16,18 0 16,-18-1-16,18 1 15</inkml:trace>
  <inkml:trace contextRef="#ctx0" brushRef="#br0" timeOffset="25892.8815">24624 7585 0,'0'0'0,"0"17"31,35 36-15,0-35-16,1 17 0,-1 0 16,53 18-16,-35-17 15,35-1-15,-52-17 16,17-1 0,-36 1-16</inkml:trace>
  <inkml:trace contextRef="#ctx0" brushRef="#br1" timeOffset="31526.7709">24271 6791 0,'-18'0'31,"1"0"-15,17-18 0,-18 18-16</inkml:trace>
  <inkml:trace contextRef="#ctx0" brushRef="#br1" timeOffset="31781.7469">24148 6685 0,'-18'-17'0,"18"34"47,0 1-32,18 17-15,-18 18 16,0 53-16,0-53 15,17 88-15,-17-88 16,0 53-16,0-53 16,18 17-16,-18-52 15,0 17 1,0-17-16,0-36 16,0-17-1</inkml:trace>
  <inkml:trace contextRef="#ctx0" brushRef="#br1" timeOffset="32465.997">24148 6773 0,'17'0'16,"36"-17"0,-18 17-16,54 0 15,-36 0 1,0 0-16,52-18 15,-69 18-15,17 0 0,-18 0 16,0-18-16,-17 18 0,17 0 16,0 0-16,-35 18 15,18-18-15,-18 18 16,18-18-16,-18 17 0,17 1 0,1-18 16,-1 18-16,1-1 0,0-17 15,-1 0 1,-17 18-16,18-18 15,0 0 1,-18 18 15,0 17-31,0-18 16,0 19-16,0-1 0,17 53 16,-17-53-16,0 18 15,18 18 1,0 17-16,-1-53 15,-17-17-15,18 53 16,-18-54-16,0 19 16,0-19-16,-18 1 0,1-1 15,-1-17-15,-17 18 16,17-18-16,-17 0 0,-53-18 16,17 18-16,-52-17 15,52 17 1,-35 0-16,53 0 15,-35 0-15,53 0 16,17 17-16,0-17 16</inkml:trace>
  <inkml:trace contextRef="#ctx0" brushRef="#br1" timeOffset="33039.0867">24236 7408 0</inkml:trace>
  <inkml:trace contextRef="#ctx0" brushRef="#br0" timeOffset="51158.4337">19191 5556 0,'0'-17'32,"0"-1"-17,0 0 48,-18 18-48,1 0-15,-1 0 16,1-17 0,-1 17-1,-17-18-15,17 18 16,-17 0-16,17 0 0,0-18 15,-34 18 1,16 0-16,1-17 16,0 17-16,17 0 0,-52-18 15,-1 18 1,36 0-16,-18 0 0,17 0 0,-69 0 16,-1 0-1,53 0-15,0 0 16,-88 18-16,88-18 15,-18 17-15,-70 1 16,88-18-16,-17 18 0,17-18 16,0 0-16,-53 17 15,71-17-15,-71 18 16,71-18-16,-1 0 16,1 0-16,18 0 0,-36 0 15,17 0-15,-17 0 16,36 0-16,-18 18 15,-1-18-15,19 17 16,-19 1-16,-17 0 0,18-1 16,0 1-16,17-1 15,-17 19-15,0-19 0,-18 19 16,17-19-16,19 1 16,-18 17-16,-1-17 0,1 35 15,0-36-15,17 36 16,0-17-16,18-1 15,-17-17-15,17 52 16,0-35-16,-18 54 16,18-54-16,0 18 0,0 53 15,-17-54-15,17 72 16,-18-71 0,18 70-16,0-70 15,0 53-15,0-35 16,0-18-16,18 52 15,-1-69-15,1 70 16,-1-54-16,1 37 16,0-36-16,-18 52 15,17-34 1,-17-18-16,0 0 0,18 17 0,-18 19 16,18-37-16,-18-16 15,17 17-15,1-18 16,0 35-16,-1-34 15,1 52-15,-1-53 16,19 36-16,-19-36 16,1 0-16,17 18 15,-17-17-15,0 16 16,-1-16-16,1-1 16,0 0-16,-1-17 0,18 52 15,-17-52-15,0 17 16,-1-17-16,36 17 15,-17-17-15,16 17 16,-16-17-16,-19-1 0,19 1 16,-19 0-16,1-1 15,0-17-15,17 18 0,0 0 16,-17-18-16,-1 17 16,36-17-1,18 18 1,-1-18-16,-17 0 15,18 0 1,17 0 0,-17 0-16,-1-18 15,1 18 1,-36 0-16,0 0 0,1 0 16,-1-17-16,0 17 0,36-36 15,-18 36-15,-18-17 16,0-1-16,0 18 0,1-18 15,52 1 1,-53 17-16,53-18 16,-35 1-16,18-1 15,-18 18-15,35-18 16,-35 1-16,35-19 16,-53 19-16,54-19 15,-54 1-15,35-18 16,-34 36-16,-1-19 15,-17 19-15,17-19 0,18-34 16,-18 52-16,-17-17 16,17 0-16,18-36 15,-18 18-15,18-17 16,-35 34-16,17 1 16,-17 0-16,17-36 15,-17 36-15,-1 0 16,-17-1-16,18-52 0,-1 53 15,-17-89 1,0 72-16,0-107 16,0 88-16,0-70 15,0 88-15,0-88 16,0 71-16,0-1 16,18 18-16,-18-17 0,-18-54 15,18 54-15,-35-89 16,18 88-16,-54-105 15,36 88-15,-1-1 16,1 19-16,0 17 0,-36-35 16,36 52-1,-35 1-15,34 35 0,1 0 16,17 0 0,1 35-16,17-17 15</inkml:trace>
  <inkml:trace contextRef="#ctx0" brushRef="#br0" timeOffset="52115.0668">19826 7267 0,'18'0'32,"17"18"-17,-17-18-15,35 0 16,-18 18 0,0-18-16,0 0 0,36 0 15,-36 0-15,18 0 16,-35 0-16,17 0 15,-17 0-15,-1 0 16,-34 0 15</inkml:trace>
  <inkml:trace contextRef="#ctx0" brushRef="#br0" timeOffset="52375.485">20179 7126 0,'18'18'0,"17"-1"15,18 1 1,0 17 0,-18-17-16,0 35 15,-17-35-15,-1-1 0,-17 36 16,0-35-16,-17 17 15,-1-17-15,1-1 16,-36 19 0,35-36-16,-17 17 15,17-17-15,0 0 16</inkml:trace>
  <inkml:trace contextRef="#ctx0" brushRef="#br0" timeOffset="53104.7409">20726 7338 0,'0'-18'0,"0"36"0,-18-36 16,18 1-16,-18-1 15,1 18-15,-1 0 16,1 0-16,-1 0 15,0 18-15,1-1 0,-36 18 16,35 1 0,0-1-16,18 0 15,18 1-15,0-19 16,35 1-16,-36-18 16,36 0-16,-18-18 15,1 1 1,-19-1-16,-17 0 15,18 1-15,-18-1 0,0 0 16,-18 1-16,1-1 0,-1 0 16,0 1-16,1 17 15,-1 0 1,18 17 0,0 1-16,18 0 15,-1 35-15,1-36 16,0 1-16,35 17 15,-36-17-15,36-1 16,-35-17-16,-1 0 16,1 0-16</inkml:trace>
  <inkml:trace contextRef="#ctx0" brushRef="#br0" timeOffset="53616.4538">20955 7285 0,'0'0'0,"-35"0"16,17 0-16,0 18 0,1 17 16,-1-18-16,1 36 15,17-17-15,0-1 16,17-17-16,1 17 15,-1-35-15,36 17 16,-35-17 0,0-17-16,-1-1 15,1 1-15,-18-1 16,0-17-16,0-1 16,0 19-1,-18-19-15,18 54 31,0 17-15,0 1-16,36 52 16,-36-35-16,35 53 15,-18-54-15,1 37 16,-18-54 0,0 36-16,0-54 15,-35 18-15,17-35 16,-17 0-1,17 0-15,-17 0 0,17-17 16,-17-1-16,17 1 0,-17-1 16,18 0-16,17-17 0,-18 17 15,18 1-15</inkml:trace>
  <inkml:trace contextRef="#ctx0" brushRef="#br0" timeOffset="54037.9963">21131 7461 0,'18'-17'16,"-36"34"-16,54-52 0,17 17 15,-36 1-15,1 17 16,-18-18-16,18-17 16,-18 17-16,-18 1 15,0-1 1,1 0-16,-19 1 16,19 17-16,-19 0 15,19 0-15,-1 17 16,0-17-16,1 18 0,17 17 15,0-17-15,0 17 0,17 36 16,19-54-16,17 54 16,-18-54-16,36 1 15,-19 0-15,19-18 16,-36 0-16,18 0 16,-35 0-1,-18-18-15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46:45.2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4992 9472 0,'17'0'15,"1"0"1,0 0 0,-1 0-16,1 0 15,17 0 1,-17 0-16,0 0 0,17 0 16,0 18-16,-17-18 15,17 0-15,18 0 16,-18 17-16,71-17 15,-53 0-15,53 0 16,-36 0-16,-17 0 0,18 0 16,-18 0-16,17 0 15,1-17-15,52 17 16,-52-18-16,52 18 16,-52 0-16,70-18 15,-88 18-15,88 0 16,-88 0-16,70 0 15,-52 0-15,70 0 16,-70 0-16,70 0 16,-71 0-16,71 0 15,-52 0-15,69 0 16,-87 0-16,70 0 16,-53 0-1,53 0-15,-52 0 16,52 0-16,-53 0 15,71-17-15,-71 17 16,71-18-16,-71 18 16,88-17-1,-105 17-15,105 0 16,-88-18-16,0 18 16,-17 0-16,105 0 0,-87 0 15,105-18 1,-106 18-16,0-17 0,-17 17 0,105-18 15,-105 18 1,87 0-16,-87 0 16,17 0-16,88 0 15,-87 0-15,87-18 16,-88 18-16,71 0 16,-71 0-16,0 0 15,-17 0-15,88 0 16,-71 0-16,71 0 15,-1 0 1,-69 18-16,-19-18 0,18 0 16,0 0-16,71 0 15,-88 0-15,17 18 16,-17-18-16,-1 0 0,18 0 0,53 17 16,-70-17-16,70 18 15,-70-18-15,70 0 16,-71 18-1,89-18-15,-88 0 16,87-18-16,-87 18 16,88 0-16,-89 0 15,18 0-15,54 0 16,-54 0-16,53 0 16,-53 0-16,-17 0 15,105 0-15,-88 0 16,89 0-16,-72 0 15,72 0 1,-89 0-16,0 0 0,18 0 16,-18 0-16,0-18 0,1 18 15,122 0-15,-123 0 16,142-17-16,-124-1 16,105 0-1,-123 1-15,124-1 16,-106 18-16,106-18 15,-107 1-15,89-1 16,-88 18-16,0-17 0,106-1 16,-106 18-16,-1 0 15,1 0-15,0-18 0,106 18 16,-106 0 0,-1 0-16,1-17 0,0 17 15,0 0-15,123-18 16,-123 18-16,18 0 0,123 0 15,-124 0 1,0 0-16,1 0 0,-1-18 16,19 18-16,-19 0 0,159 0 15,-158 0-15,17 18 16,123-18-16,-123 0 16,-17 18-16,17-18 15,0 17-15,-17-17 0,17 18 0,-18-18 16,159 18-1,-158-1-15,17-17 0,0 18 16,141-18-16,-158 17 16,158-17-16,-158 0 15,17 0-15,0 18 0,123-18 16,-123 0 0,124 0-16,-124 0 15,124 0-15,-124 0 16,123 0-1,-140 0-15,-1 0 0,142-18 16,-142 18-16,89 0 16,-106-17-16,70-1 15,-105 18-15,-18 0 16,35-17 0,-70 17-16</inkml:trace>
  <inkml:trace contextRef="#ctx0" brushRef="#br0" timeOffset="28874.1273">3722 11130 0,'0'18'16,"17"-1"-16,-17 19 15,18 34 1,-18-34-16,18 34 15,-18-35-15,17 36 16,-17-36-16,0-17 16,18 17-16,-18-17 0,18 17 15,-18-17-15,17-18 16</inkml:trace>
  <inkml:trace contextRef="#ctx0" brushRef="#br0" timeOffset="29057.3319">3687 10830 0,'0'-35'0,"0"70"0,0-88 16,0 36-16,0-1 15</inkml:trace>
  <inkml:trace contextRef="#ctx0" brushRef="#br0" timeOffset="29585.9357">4039 11412 0,'0'0'15,"18"53"-15,-18-17 0,0-19 0,0 1 16,0-36 0,-18-17-1,1 17-15,17-17 16,-18-36-1,18 19-15,-18-1 16,18 17-16,18-17 16,0 53-16,-1-17 0,1-1 15,17 18-15,-17 18 16,0 17-16,-1 36 16,1-54-16,-18 19 0,0 16 15,0-34-15,17-18 16,-17-18 15,18-17-31,-18 0 16,18-18-16,-1 35 15,19-35 1,-36 36-16,35 17 16,-17 0-16,-1 17 15,1 1-15,-1 35 16,1-18-16,0 18 15,-18-18-15,17 18 16,1-35-16,17 17 16,-17-35-16,0 0 15</inkml:trace>
  <inkml:trace contextRef="#ctx0" brushRef="#br0" timeOffset="29980.2162">4745 11148 0,'-35'-18'15,"70"36"-15,-123-18 0,70 17 16,-35 36-16,35-17 16,-17 52-16,35-53 15,0 36-15,18-36 16,-1-17-16,19-1 15,-19-17-15,19 0 0,17 0 16,-18-17-16,-17-1 16,-1 0-16,1-17 0,-18 0 15,0-18-15,0 18 16,-35-18-16,35 35 16,-18-17-16,0 35 0,1-18 15,-1 18 1,18 35-16,0 1 15,0-1-15,18 0 0,-1 0 16,36 18-16,-18-35 16,36 35-16,-36-35 15,36-1 1,-54-17-16</inkml:trace>
  <inkml:trace contextRef="#ctx0" brushRef="#br0" timeOffset="30403.5254">5098 11130 0,'-36'0'0,"72"0"0,-107 0 15,53 35-15,-17 18 16,18 0-16,17 18 16,0-36-16,17 0 15,1-17-15,-1 0 16,36-1-16,-35-17 15,35-17-15,-53-1 16,35-35-16,-35 35 16,-17-34-16,17 34 15,-36 0 1,36 1-16,-17 34 16,17 1-16,17 70 15,1-53-15,17 89 16,18 17-1,-35-70-15,35 34 16,-53-69-16,17 34 16,-17-35-16,-17-17 0,-19 0 15,1-18-15,-35 0 16,34-18-16,-34-17 16,34 0-16,-34-18 15,52 17 1,1 1-16</inkml:trace>
  <inkml:trace contextRef="#ctx0" brushRef="#br0" timeOffset="30785.5115">5415 11359 0,'0'0'16,"35"-35"-16,-17 18 0,0-36 15,-1 17-15,-17 1 16,0 0-16,-17 0 16,-1 35-16,-17-18 15,17 0 1,-17 36-16,17 0 15,-17 17-15,35 0 16,0 36 0,18-36-16,35 35 15,-18-52-15,71 35 0,-53-35 16,35-18 0,-35 0-16,-18 0 15,0 0-15,-17 0 0,-1 0 0</inkml:trace>
  <inkml:trace contextRef="#ctx0" brushRef="#br0" timeOffset="32986.8582">3704 12383 0,'0'0'0,"0"17"0,0 1 16,0-1-16,18 19 0,-1 17 15,-17-18-15,18 35 16,-18-34-16,0-19 16,0 1-1,0 0-15,0-36 16,-18-17-16,1 17 16,-18-52-16,35 34 15,-18-34-15,18 34 16,0 1-16,18 18 15,17-1 1,-18 18-16,1 0 16,17 0-16,-17 18 0,35-1 15,-35 1-15,17 17 16,-18-17-16</inkml:trace>
  <inkml:trace contextRef="#ctx0" brushRef="#br0" timeOffset="33389.4998">4128 12435 0,'-36'-17'0,"72"34"0,-89-34 16,17 34-16,19 1 15,-1 35 1,18-18-16,0 1 16,0-19-16,18 36 15,-1-35-15,1-18 0,0 17 16,17-34-16,-17 17 16,-1-36-1,1 19-15,-18-18 0,0-1 16,0 19-16,-18-1 15,18 0-15,-17 1 0,-1 17 16,0 0 0,18 17-1,0 1-15,18 0 0,-18-1 16,18 1-16,-1 0 0,18-1 16,1 1-16,-1-18 15,-17 17-15</inkml:trace>
  <inkml:trace contextRef="#ctx0" brushRef="#br0" timeOffset="33784.0458">4427 12453 0,'-35'18'15,"70"-36"-15,-88 53 0,36 1 16,17-1-16,0-17 0,0 17 15,17-18-15,19 1 16,-19-18-16,1 0 0,17-18 16,-17 1-16,17-36 15,-17 18-15,-18-1 16,0 1-16,0 0 16,0 0-16,-18-1 0,-17-34 15,0 17-15,17 17 16,-17 19-16,-1-18 15,19 17-15,-1 0 0,1 1 16,17 34 0,35 54-1,-18-36-15,19 53 16,-19-35-16,36 35 16,-17-52-16,16 34 15,-16-52-15,-19 17 16,36-17-16</inkml:trace>
  <inkml:trace contextRef="#ctx0" brushRef="#br0" timeOffset="34278.5139">4974 12383 0,'-17'-18'16,"-1"18"-16,0 0 15,-17 0-15,17 0 16,-17 35-16,17 0 16,18 1-16,0-19 15,0 19-15,18-19 16,35 1-16,-35-18 16,17 0-16,-17-18 15,17 18-15,-18-17 16,-17-1-16,18 18 0,-18-18 15,0 1 1,0-1-16,-18 18 0,1 0 16,34 18 15,19-1-31,-19-17 16,36 18-16,-35-18 15,0 0-15,-1 0 16,-34-18 15,17 1-31,0-1 16,17-35-16,1 36 15,-1-19-15,1 19 16,0-1-16,-1 18 16,1 0-16,0 0 15,-1 0-15,-17 18 16</inkml:trace>
  <inkml:trace contextRef="#ctx0" brushRef="#br0" timeOffset="35202.0812">3863 12894 0,'0'0'0,"0"-18"15,0 36 1,0 0 0,18 17-16,-18 18 15,17-18-15,-17 18 0,18 35 16,-1 0-1,-17-70-15,18 35 16,0-53-16,-1 18 16,1-18-16</inkml:trace>
  <inkml:trace contextRef="#ctx0" brushRef="#br0" timeOffset="35370.5121">4198 13159 0,'18'35'16,"-36"-70"-16,36 105 0,-18-52 15,0 17-15,17-35 16,-17 18-16</inkml:trace>
  <inkml:trace contextRef="#ctx0" brushRef="#br0" timeOffset="35487.2708">4163 13018 0</inkml:trace>
  <inkml:trace contextRef="#ctx0" brushRef="#br0" timeOffset="35903.5688">4445 13088 0,'-35'53'15,"35"-18"-15,-18 18 16,18-35-16,18 35 15,-1-53-15,1 17 16,35 1 0,-35-18-16,-1-18 0,1 1 15,-1-19 1,-17 19-16,0-18 0,0 17 16,0-53-16,-17 1 15,-1 35-15,18 17 16,-35-35-16,35 35 15,-18 18 1,1 0-16,17 18 16,0 35-1,17-18-15,1 36 16,17-36-16,0 36 16,-17-36-1,35 18-15,-35-53 16,17 17-16</inkml:trace>
  <inkml:trace contextRef="#ctx0" brushRef="#br0" timeOffset="36342.6005">4815 13159 0,'0'0'0,"-17"0"15,-1 0 1,18 17-1,0 1-15,18 35 16,-18-36-16,17 1 16,1-18-16,-18 18 0,35-1 15,-17-17 1,-18-17-16,18-1 16,-18-17-1,0 17-15,0 1 16,0-1-16,17 18 31,19 35-15,-19-35-16,1 0 15,17 0-15,-17 0 0,35 0 16,-36-17 0,-17-19-16,0 19 15,0-19 1,0 19-16,0-1 15,0 0-15,18 1 16,17-1 0,-17 1-16,17 17 15,-17 0-15</inkml:trace>
  <inkml:trace contextRef="#ctx0" brushRef="#br0" timeOffset="45167.9366">6491 11271 0,'-18'0'0,"1"0"31,34 0-15,1 0 0,17 18-16,54-18 15,34 18-15,-52-18 16,-1 0-16,18 0 0,89 17 16,-71 1-1,-1-18 1,89 17-16,-88-17 0,0 18 0,88-18 15,-106 0-15,-17 0 16,52-18 0,-70 1-16,-17 17 0,16-18 15,-34 18 1,-36 0-16,1 0 16,-1 0-1,1 0-15,-1 0 16,0 0-1</inkml:trace>
  <inkml:trace contextRef="#ctx0" brushRef="#br0" timeOffset="45584.2612">8184 11024 0,'-17'0'16,"34"0"-16,-17 0 15,36 18 1,-1 0-16,36-1 15,-36 1-15,0 0 0,36 17 16,-54-18-16,19 19 16,17-1-16,-36-17 15,1 17-15,-18-17 16,17 17 0,-17-18-16,-17 1 15,-1 0-15,-35 17 16,36-17-16,-19-1 15,1 1-15,0 17 0,-1-17 16,1-1-16,0 1 0,-18 35 16,35-35-16,1-1 15</inkml:trace>
  <inkml:trace contextRef="#ctx0" brushRef="#br0" timeOffset="47738.7826">9772 10954 0,'-35'-36'0,"17"19"16,-17-1-16,-1 18 15,19-17-15,-54 17 16,54 17-16,-19 1 16,1-1-16,17 19 0,-34 34 15,52-34-15,0-1 16,17 35-16,1-34 15,35 17-15,-18-36 16,36 36-16,-19-53 16,19 35-1,-36-35-15,36 18 16,-36-18-16</inkml:trace>
  <inkml:trace contextRef="#ctx0" brushRef="#br0" timeOffset="48237.1626">10301 11042 0,'-35'0'16,"70"0"-16,-105 0 0,34 0 0,19 0 15,-19 18-15,1-1 0,0 19 16,17-19-16,-17 36 15,35 0 1,18-18-16,34 1 16,-34-36-16,17 17 0,1-17 15,-1-17-15,35-1 16,-52 0-16,17-17 16,-17 17-16,0-17 15,-18 17-15,0 1 0,0-18 16,-18 35-16,0-36 15,1 36-15,17 18 16,0 0-16,0-1 0,0 18 16,35 1-16,-17-1 15,52 0-15,-34-17 16,16 0 0,-34-18-16,0 0 0,-1-18 15,-17 0-15,0-17 16,-17-18-16,17 35 15,-36-34-15,36 16 16,0 1 0,0 17-16,18 18 15,17 18 1,-17 0-16,0-1 16</inkml:trace>
  <inkml:trace contextRef="#ctx0" brushRef="#br0" timeOffset="48550.1246">10989 10918 0,'-35'0'0,"-18"18"15,35 0-15,18 35 16,0-18-16,18-17 15,-1 17-15,1 0 16,17-17-16,18 52 16,-17-52-16,17 17 15,-36-35-15,1 18 16,-18 0-16,-18-18 16,1 17-16,-54 1 15,18-18-15,-35 17 16,53 1-16,-18 0 15,0 17-15</inkml:trace>
  <inkml:trace contextRef="#ctx0" brushRef="#br0" timeOffset="49734.0742">7461 11448 0,'0'17'16,"0"36"-1,0-18-15,0 54 16,0-19-16,0 54 15,0-54-15,0 71 16,0-70-16,0 35 16,0-53-16,0 0 15,18 0-15,0-1 0,34 19 16,-16-36 0,87 36-16,-52-54 15,-1 1-15,1 17 0,17-17 16,71 17-16,-71-17 15,53 17 1,-88-17-16,35 17 16,-52-35-16,-1 18 15,-53-18 1,1 0-16</inkml:trace>
  <inkml:trace contextRef="#ctx0" brushRef="#br0" timeOffset="50639.7217">8502 12418 0,'0'17'16,"35"36"-1,18 18 1,-35-36-16,70 18 16,-53-35-16,53 52 15,-52-52-15,17 35 16,-36-36-16,-17 1 15,0 17-15,-17-17 16,-19 17-16,-34 1 16,35-19-16,-54 19 15,54-19-15,17 1 16,-17-1-16,35 1 16,35-18-1,1 0-15</inkml:trace>
  <inkml:trace contextRef="#ctx0" brushRef="#br0" timeOffset="51096.1006">9437 12665 0,'0'35'16,"17"-17"-16,-17 35 0,18-18 16,-18 35-16,35-17 0,-17 36 15,0-1-15,-1 0 0,1 0 16,0 18-16,-18-71 16,0 0-16,-18-35 15,0 0-15,-35-52 16,36 16-1,-19-17-15,1-52 16,18-37-16,-1-16 16,18 87-16,18 1 15,52-36 1,-35 70-16,54 1 16,-54 35-16,-18 0 0,19 18 15,-19 52-15,-17-17 16,0-17-16,-53 34 15,1 1 1,16-54-16,1 1 0,-18 0 16,18-18-1,35-18-15,0 0 16</inkml:trace>
  <inkml:trace contextRef="#ctx0" brushRef="#br0" timeOffset="51419.0353">9843 12788 0,'17'18'0,"-34"-36"0,52 36 16,18-18 0,-36-18-16,19-17 15,-1 17-15,-17 1 0,-1-19 0,-17 19 16,18-36-16,-36 35 15,1 18-15,-36 0 16,17 0-16,19 0 16,-19 18-16,19-1 0,-1 36 15,18-35-15,0 53 16,35-54-16,-17 18 16,17-17-16,1 0 15,-1-18-15,71 17 16,-71-17-16,53 0 15,-35 0-15</inkml:trace>
  <inkml:trace contextRef="#ctx0" brushRef="#br0" timeOffset="51824.1281">10425 12718 0,'0'0'0,"-18"0"0,0 17 16,1 1-16,-1 0 0,0 17 15,1 0-15,34 18 16,1-35-16,0-1 16,17 1-16,-17-18 0,17 0 15,0 0-15,-17-18 0,35-35 16,-36 36-16,-17-19 16,18 1-16,-18 0 0,0 0 15,-18-18-15,18 17 16,-17-16-16,-1-1 0,0 0 15,-17 0-15,0-53 16,0 71-16,-1-1 16,19 36-16,-1 0 15,18 18-15,0 35 16,18 0-16,17 53 16,0-36-16,-17 1 15,17-18-15,0 0 0,18 52 16,-35-69-16,35-1 15,-35-17-15,17-1 16,-18-17-16</inkml:trace>
  <inkml:trace contextRef="#ctx0" brushRef="#br0" timeOffset="52118.7445">10707 12841 0,'17'-18'15,"1"18"-15,0-17 16,-1-1-16,1 1 0,17-19 16,-35 19-16,18-19 15,-36 36 17,-17 0-32,17 0 15,1 18 1,-1 0-16,18-1 0,0 1 15,18 35 1,-1-36-16,19 36 16,-19-35-16,19 0 15,-1-1-15,-18-17 0,1 0 16,35 0 0,-35-17-16</inkml:trace>
  <inkml:trace contextRef="#ctx0" brushRef="#br0" timeOffset="52380.2585">11113 12682 0,'-36'0'15,"72"0"-15,-107 18 16,53 0-16,18 17 16,0-17-16,36 17 15,-19-18-15,36 19 16,-35-19-16,17 1 15,-35 0-15,0-1 16,-18-17 0,1 0-16,-36 18 15,18-18-15,17 0 16,-53 0-16,54 0 16,17-18-1</inkml:trace>
  <inkml:trace contextRef="#ctx0" brushRef="#br0" timeOffset="52575.0128">11289 12718 0,'0'0'0,"18"0"0,17 0 15,35-36-15,-34 19 16,17-19-1,-18 19-15,-18-18 16,-34 35 0</inkml:trace>
  <inkml:trace contextRef="#ctx0" brushRef="#br0" timeOffset="52808.1417">11324 12524 0,'0'53'15,"0"-106"-15,35 194 16,-35-106-16,36 53 16,-36-35-16,17 18 15,1-54-15,-18 36 16,18-53-16,-1 0 15</inkml:trace>
  <inkml:trace contextRef="#ctx0" brushRef="#br0" timeOffset="53036.9797">11589 12965 0,'0'0'16,"17"0"-16,1-18 31,-18-17-31,0-1 16,18-17-16,-18 36 15,17-1-15,1-17 16,17 0-16,-17 17 16,35-17-16,-36 35 15,19 0-15,-19 0 16,1 0-1</inkml:trace>
  <inkml:trace contextRef="#ctx0" brushRef="#br0" timeOffset="53194.1863">11977 12806 0,'17'17'16,"-17"1"-16,18 0 0,0-1 15,-36-17 1,18-17 0</inkml:trace>
  <inkml:trace contextRef="#ctx0" brushRef="#br0" timeOffset="53326.5681">11889 12506 0,'17'-18'15,"1"18"-15,0 18 16,-1 0 0,-17-1-16</inkml:trace>
  <inkml:trace contextRef="#ctx0" brushRef="#br0" timeOffset="54061.6471">12365 12841 0,'0'-35'16,"0"17"-16,-18 1 0,18-1 16,-17 18-16,-1-18 0,0 18 15,1-17-15,-19 17 0,-17 17 16,36-17-16,-1 36 15,1-19-15,-1 18 16,0-17-16,18 53 16,18-54-16,17 19 15,0-19-15,36-17 16,-36 0-16,1-17 16,-1-1-16,0-17 15,-17 17-15,-1-35 16,1 35-16,-36-34 15,18 34-15,-17-17 16,-1 35-16,1-18 16,17 36-1,17 17-15,1-17 16,17 52-16,-17-52 16,-1 17-16,19-17 0,-19-1 15,36 19 1,-35-19-16,-1-17 15,-34 0 1</inkml:trace>
  <inkml:trace contextRef="#ctx0" brushRef="#br0" timeOffset="54360.8235">12577 12929 0,'0'0'0,"17"18"15,1-18-15,-1 0 16,1 0-1,-36 0 1,1-18 0,-1 18-16,18-17 0,-17-1 15,17-17-15,17-1 16,1 1-16,17-18 16,-17 36-16,35-19 15,-36 19-15,1 17 16,0 17-1,17 19-15,-18-19 16,1 54-16,0-54 16,17 54-16,-17-53 15,-18-1-15,17 1 16,-17 0-16</inkml:trace>
  <inkml:trace contextRef="#ctx0" brushRef="#br0" timeOffset="54738.1692">13212 12612 0,'0'0'15,"-18"-18"-15,0 1 0,-17 17 16,0 0 0,17 17-16,-17 18 0,17-17 15,18 0 1,0 17-16,18-17 0,35 17 16,-36-17-16,54 17 15,-36-18-15,0 19 16,-17-19-16,0 19 15,-18-19-15,-36 1 16,19 0 0,-36-18-16,18 0 15,17 17-15,-53-17 16,54 0-16,-1 0 0</inkml:trace>
  <inkml:trace contextRef="#ctx0" brushRef="#br0" timeOffset="67185.3119">12241 10989 0,'0'18'16,"18"-18"15,17 0-31,1 0 15,-1 0-15,0 0 0,36 17 16,-18-17-16,35 18 16,-35-18-16,70 18 15,-52-18 1,88 17-16,-89 1 16,106 0-16,-87-18 15,105 35-15,-88-35 16,123 17-1,-106 1-15,142 0 16,-142-18-16,124 17 16,-123-17-16,123 18 15,-124-18-15,106 0 16,-105 0-16,-18 0 16,17 0-16,-17-18 0,106 18 15,-106-17-15,88-1 16,-89 18-16,89-18 15,-105 18-15,69 0 16,-87 0-16,52 0 16,-70 0-16,18 18 15,-36 0 1,0-18-16,-35 17 16,18-17-16,0 0 15,-36 0 1,0 0-1,18-17 1</inkml:trace>
  <inkml:trace contextRef="#ctx0" brushRef="#br0" timeOffset="67486.3868">17163 11007 0,'17'0'0,"1"0"16,0 17-1,17 1-15,0 17 0,0-17 16,18 17-16,-17-17 0,17-1 16,35 36-16,-53-17 15,18 17-15,-35-36 16,-18 18-1,-18-17-15,-53 17 16,36-17-16,-53 0 16,35-1-16,-35-17 15,52 0-15,19 0 16</inkml:trace>
  <inkml:trace contextRef="#ctx0" brushRef="#br0" timeOffset="68065.0758">18362 11324 0,'-18'71'0,"36"-142"0,-36 159 15,18-52-15,-17-19 16,17 1-16,-18-18 15,1-18 1,-1 1-16,-17-54 16,17 36-16,0 0 15,18-1-15,-17-34 16,17 34-16,17 1 16,-17 18-16,36-1 0,-19 18 15,36 0-15,-18 0 16,36 35-16,-53-17 15,52 17-15,-52-17 16,-1-1 0</inkml:trace>
  <inkml:trace contextRef="#ctx0" brushRef="#br0" timeOffset="68342.1945">18715 11236 0,'-18'18'0,"18"35"16,0-18-16,0-18 16,18 19-16,17-19 15,0-17 1,1 0-16,-1 0 0,-17-17 16,35-19-16,-53 1 15,0 0-15,-18 0 16,0-1-16,-35 19 15,18-1-15,-18 18 16,36 0 0,-1 18-16,18-1 15,0 1-15</inkml:trace>
  <inkml:trace contextRef="#ctx0" brushRef="#br0" timeOffset="68675.996">19085 11324 0,'0'0'16,"0"18"-16,0-1 0,18 19 15,0-19 1,17-17 0,-18 0-16,1 0 0,0-17 0,-1 17 15,19-36-15,-19 19 16,-17-18-16,18 17 0,-18 0 15,0 1-15,0-19 16,18 54 15,-1 17-15,1-17-16,-18 0 16,35-1-1,-17 1-15,-1-1 0,1 1 16,0-18-16,-1 0 15</inkml:trace>
  <inkml:trace contextRef="#ctx0" brushRef="#br0" timeOffset="68855.4541">19456 11130 0,'17'-17'0,"-34"34"0,52-34 15,-17 17-15,17 0 0,0 0 16,0 0-16,18 0 15,-35 0 1,0-18-16,-1 0 0,1 1 16,-18-1-16,0-17 15,0 17-15,-18-17 16</inkml:trace>
  <inkml:trace contextRef="#ctx0" brushRef="#br0" timeOffset="69042.4518">19685 10724 0,'0'124'0,"0"-248"0,0 318 15,-18-123-15,-17 53 16,35-72-16,-18 54 16,18-53-16,18 18 15,0-36-15,17 0 16,-17-35-16,-1 0 15</inkml:trace>
  <inkml:trace contextRef="#ctx0" brushRef="#br0" timeOffset="69359.3276">19861 11254 0,'0'0'0,"36"17"0,-1-17 16,18 0-16,-18-17 15,18-1-15,-18 0 0,54-35 16,-72 36 0,1-1-16,-18 1 0,0-1 15,0 0-15,-53-17 16,18 35-16,-1 0 0,1 0 16,-18 18-16,18-1 0,0 1 15,-1 35-15,36-18 16,18 36-1,17-36-15,1-17 0,69 17 16,19-35 0,-71 0-16,35 0 15,-70-18-15,-71 18 16</inkml:trace>
  <inkml:trace contextRef="#ctx0" brushRef="#br0" timeOffset="70120.7667">13653 12771 0,'52'35'0,"-104"-70"0,140 87 16,0-34-16,-35-18 16,53 0-1,-36 0-15,-17 0 16,18-18-16,-18 18 0,52-35 15,-52 18-15,18-36 16,-36 35-16,36-35 16,-54 35-16,36-52 15,-17 17-15,-1-35 16,-18 35-16,19-71 16,-19 54-16,19-89 15,-19 89-15,-17-72 16,-17 72-1,17-1-15,-36-52 16,36 70-16,-17 18 0,17-1 16,-18 19-16,0-19 0,18 19 15,0-1-15,18 18 16,-18 18 0,18-18-16</inkml:trace>
  <inkml:trace contextRef="#ctx0" brushRef="#br0" timeOffset="74512.1242">14693 11412 0,'0'0'16,"18"0"-1,-1-17 1,1 17-1,0-18 1,-18 0-16,17 18 0,-17-17 16,18 17-16,-18-18 0,18 18 0,-1-17 15,-17-1 1,18 18-16,0 0 16,-1 0-16,-17 18 15</inkml:trace>
  <inkml:trace contextRef="#ctx0" brushRef="#br0" timeOffset="75004.1747">14764 11324 0,'0'0'16,"-18"0"-1,36 0 16,-1-17-15,1-1-16,0 18 0,-1-18 16,19 1-1,-19 17-15,19-18 16,-19 18-16,1 0 16,-18 18-16</inkml:trace>
  <inkml:trace contextRef="#ctx0" brushRef="#br0" timeOffset="90616.8429">29122 5662 0,'0'0'0,"0"18"31,0-1-16,17 1-15,-17 17 16,0-17 0,18 52-16,-18-17 15,0 0-15,18 0 16,-18 53-16,17-35 16,-17 17-16,18-18 0,0 124 15,-18-88-15,0 124 16,0-107-16,0-17 15,0 17-15,0-17 0,-18 123 16,18-105-16,0 123 16,0-124-16,0 124 15,0-123 1,0 123-16,0-124 16,0 124-16,0-123 15,0-1-15,0 89 16,0-106-16,0-18 15,18 88-15,-18-105 16,17 70-16,-17-88 16,0 35-16,18-53 15,-18 0-15,0 1 0,0-19 16,-18 1-16</inkml:trace>
  <inkml:trace contextRef="#ctx0" brushRef="#br0" timeOffset="91163.8117">30180 5927 0,'18'17'16,"-1"19"-16,1 34 16,0-35-1,-1 18-15,-17 0 0,18 0 16,0 71-16,-18-54 15</inkml:trace>
  <inkml:trace contextRef="#ctx0" brushRef="#br0" timeOffset="91291.6573">30374 7232 0,'0'0'16,"0"35"-16,0 1 0,0-19 15</inkml:trace>
  <inkml:trace contextRef="#ctx0" brushRef="#br0" timeOffset="91447.9794">30427 8202 0,'18'35'16,"-36"-70"-16,53 106 0</inkml:trace>
  <inkml:trace contextRef="#ctx0" brushRef="#br0" timeOffset="91715.9056">30480 9684 0,'0'0'16,"-18"123"-16,18-52 0,0 17 15,18-35-15,0 53 16,-1-71-16,19 71 15,-19-53-15,1 53 16,-18-71-16,0 53 16,0-53-1,0-17-15</inkml:trace>
  <inkml:trace contextRef="#ctx0" brushRef="#br0" timeOffset="92166.9042">31397 6421 0,'0'52'16,"0"-16"-16,0-1 15,0 0-15,0 1 0,18 17 0,-18 17 16,18 54-16,-18-54 15</inkml:trace>
  <inkml:trace contextRef="#ctx0" brushRef="#br0" timeOffset="92320.5094">31415 7955 0,'18'35'0,"-18"-17"15,0 0-15,0-1 16,17 1-16,-17 0 16,0-1-16</inkml:trace>
  <inkml:trace contextRef="#ctx0" brushRef="#br0" timeOffset="92517.14">31433 8890 0,'0'0'16,"17"106"-16,-17-53 16,18 53-16,-18-36 15,0 54-15,0-71 16,0 70-16,0-52 16,0 70-16,0-88 15,0 17 1</inkml:trace>
  <inkml:trace contextRef="#ctx0" brushRef="#br0" timeOffset="92661.2607">31468 10513 0,'0'53'16,"0"-106"-16,0 159 0,0-71 0,0 18 0,0 0 15,17-36-15,-17 19 16,18-19-16</inkml:trace>
  <inkml:trace contextRef="#ctx0" brushRef="#br0" timeOffset="92988.2595">30533 8961 0,'0'88'15,"0"-176"-15,18 229 0,-18-53 16,0-53-16,0 0 0</inkml:trace>
  <inkml:trace contextRef="#ctx0" brushRef="#br0" timeOffset="93712.4578">32544 6015 0,'17'18'15,"1"34"1,-18-34-16,18 17 0,-18 54 16,17-54-16,-17 106 15,18-71-15,-18 19 16,0 17-16,0-18 0,-18 141 16,18-106-16,0 142 15,0-141 1,0 140-16,0-123 15,0 159 1,0-141-16,0 0 0,0 176 16,-17-159-16,-1 195 15,0-195-15,1 159 16,17-176-16,0 158 16,0-158-16,0-18 15,0 0-15,17-17 0,-17 140 16,0-158-16,-17 88 15,17-106 1,0 36-16,-18-89 16,0 18-16,1-53 15</inkml:trace>
  <inkml:trace contextRef="#ctx0" brushRef="#br0" timeOffset="94402.0768">31838 8749 0,'18'18'31,"-1"52"-15,-17-35-16,0 36 15,0-18-15,0 17 0,0 1 16,0 88-16,0-89 16,-17 54-1,17-71-15,0-18 0,17 18 16,1-18-16,0-17 16,-1-18-16,1-18 15,0-17-15,-18 17 16</inkml:trace>
  <inkml:trace contextRef="#ctx0" brushRef="#br0" timeOffset="94918.8961">31856 8714 0,'0'0'0,"0"-18"0,17 18 32,1-18-32,35 18 15,-18 0-15,36 0 16,-36 18-16,0-18 16,1 0-16,34 18 15,-52-18-15,35 17 16,-36-17-16,1 18 15,0-18-15,-18 18 0,0-1 16,17 1-16,1 52 16,-18-34-16,0-1 0,18 18 15,-18 70 1,17-52-16,-17 52 16,0-52-16,0 52 15,0-52-15,0 17 16,0-35-16,0-18 15,0 1-15,0-19 0,0 19 16,0-19-16,-17 1 0,-19-1 16,19-17-16,-36 0 15,35 0-15,-17 0 16,-36-35 0,36 18-16,-18-1 0,36 0 0,-19 18 15,1-17-15,17-1 0,-17 18 16,35-18-1,-18 18-15</inkml:trace>
  <inkml:trace contextRef="#ctx0" brushRef="#br0" timeOffset="96876.2691">32050 9102 0,'0'17'15,"18"-34"63,-18-1-62,0 0-16,17-17 16,-17 17-16,18-34 15,-18 16-15,0 19 16,17-1-16,-17-17 15,-17-1-15,17 19 16,0-18-16,-18 17 16,1-17-1,-1-1-15,-17 1 16,35 17-16,-53-34 16,35 34-16,-17-17 15,17 17-15,-17-35 16,17 35-16,-17 1 15,0-19-15,-1 19 16,-17-1-16,18 1 16,0-1-16,0 18 0,-36-18 15,36 1-15,-36 17 16,54-18-16,-19 18 16,19 0-16,-19 0 15,19 0-15,-1-18 16,-17 18-16,35-17 15,-18 17-15,1 0 0,-1-18 16,0 0-16,1 18 16,-19-17-1,19-1-15,-19 1 16,19-1-16,-18 0 16,35 1-16,-18-1 15,0 0-15,1-17 16,17 0-16,-18-18 15,0 35-15,1-35 16,17 36-16,-18-19 16,0-17-16,18 18 15,-17-18-15,17 36 16,0-1-16,0-17 16,0 17-16,0-17 15,0 17-15,0-35 16,0 36-16,17-36 15,-17 17-15,0 1 16,0 0-16,0 17 16,0-17-16,-17-36 15,-1 36-15,1-35 16,-1 34-16,0 1 16,18 17-16,-17-17 0,17 0 15,0 17-15,0-17 0,0-18 16,-18 35-16,18 1 15,0-1-15,0 0 16,0 1-16,0-1 16,0 36 15,0 17-15,0-17-16</inkml:trace>
  <inkml:trace contextRef="#ctx0" brushRef="#br0" timeOffset="97282.3059">30462 6914 0,'0'18'15,"0"-36"-15,18 18 16,0 0 0,-1-17-16,1-1 0,0-17 15,17 0-15,0-18 16,-17 35-16,-18-17 16,17 0-16,19-18 15,-36 35-15,17-35 16,-17 35-16,18 1 15,-18-1-15,18 18 16,-18-18-16,0 36 16,17 0-1,1 35 1,0-36-16,34 19 16,-34-1-16,35-17 15,-35-1-15,17 18 16,-17-17-16</inkml:trace>
  <inkml:trace contextRef="#ctx0" brushRef="#br0" timeOffset="101575.1722">21184 11165 0,'-17'0'16,"-1"0"0,18-17-1,18 17 1,17 0 0,-17 0-16,35 0 15,-18 0-15,71 17 16,-53-17-16,88 18 15,-71-18-15,18 0 16,89 0-16,-89 0 16,71-18-1,-89 18-15,71 0 16,-88 0-16,53 0 16,-71 0-16,1 0 0,17 0 15,-36 0-15,1 0 16,0 0-16,-1 0 31</inkml:trace>
  <inkml:trace contextRef="#ctx0" brushRef="#br0" timeOffset="101903.0686">22507 11042 0,'36'35'15,"-72"-70"-15,107 88 0,-54-35 0,54-1 16,-36 1-16,36-1 15,-36-17 1,18 18-16,-35 0 16,-1-1-16,-17 19 15,-17-19-15,-19 36 16,19-35-16,-19-1 0,19 1 16,-54 0-16,36-1 15,-18 1 1,18-18-16</inkml:trace>
  <inkml:trace contextRef="#ctx0" brushRef="#br0" timeOffset="104122.5437">24024 11060 0,'18'-36'15,"-18"1"1,-18 17-16,1 1 0,-19 17 15,-17-18-15,0 18 16,18 18-16,0-18 16,17 17-16,-35 19 15,53-1-15,0-17 0,18-1 16,35 36-16,35 0 16,-35-35-16,-18-1 15,36 36 1,-36-17-16,-17-19 0,-1 18 15,-17-17-15,-35 0 16,0-1-16,0-17 16,-1 0-16,-17 0 15,18 0-15,-35-17 0,52 17 16,18-18 0,0 0-16</inkml:trace>
  <inkml:trace contextRef="#ctx0" brushRef="#br0" timeOffset="104345.4883">24253 11148 0,'18'0'0,"-18"-18"16,35 1-1,36-19-15,-36 36 16,18-17-16,18-19 15,-36 36-15,0-17 16,-17 17-16,-18-18 16,-18 0-1,1 1 1</inkml:trace>
  <inkml:trace contextRef="#ctx0" brushRef="#br0" timeOffset="104521.8696">24395 10672 0,'0'0'16,"17"105"-16,1-52 0,0 0 15,-18 18-15,17-1 0,-17 1 0,0-1 16,18 36-16,-18-53 16,17 35-16,1-52 15,0-1 1</inkml:trace>
  <inkml:trace contextRef="#ctx0" brushRef="#br0" timeOffset="104867.6297">24642 11271 0,'35'0'16,"-18"0"-16,19-17 15,-1-1-15,18-17 16,-18 17-16,-17-17 16,-18 17-16,17 1 0,-17-1 15,-17 0-15,-1 1 16,-17-1-16,0 18 16,-18 0-1,35 0-15,-17 35 16,17-17-16,18 17 15,0-17-15,18 17 16,-1-17-16,19 17 16,-1-35-16,0 18 0,18-1 15,-35 1-15,17 0 16,-17-18-16,-1 0 16</inkml:trace>
  <inkml:trace contextRef="#ctx0" brushRef="#br0" timeOffset="105208.0619">24977 11271 0,'17'18'16,"1"-18"-16,17 0 16,-17 0-16,35-18 15,-36 1 1,19-19-16,-19 36 15,-17-35-15,0 17 16,-17 18-16,-1-17 0,0-1 16,-34 18-1,16 0-15,-17 0 16,36 18-16,-19 17 16,19-17-16,17 35 15,17-36-15,19 19 16,-1-19-16,0-17 15,1 18-15,-1-18 0,0 0 16,18 0-16,0-18 16,-35 1-16</inkml:trace>
  <inkml:trace contextRef="#ctx0" brushRef="#br0" timeOffset="105628.6981">25382 11377 0,'0'18'16,"18"-18"-16,-36 0 47,18-36-32,-17 19 1,17-18-16,0-1 15,0 19-15,17-1 0,-17 0 16,18-35-16,0 53 16,-1-17-16,-17-1 15,18 18-15,0 0 16,-1 18-16,18-1 16,-17 1-16,0-18 15</inkml:trace>
  <inkml:trace contextRef="#ctx0" brushRef="#br0" timeOffset="105807.1742">25718 11271 0,'0'0'16,"0"36"-16,0-19 0,17 1 15,-17-1-15,18-17 16,-18 18-16,17-18 15</inkml:trace>
  <inkml:trace contextRef="#ctx0" brushRef="#br0" timeOffset="106670.1371">25912 11359 0,'0'-17'16,"0"-1"0,17 1-16,-17-19 15,18 19-15,-1-19 16,-17 19-16,18 17 16,0 17-16,-18 1 15,0 17-15,17 1 16,1-19-1,0 1-15,35 17 16,-18-35 0,0-18-16,-17-17 15,17 0 1,-35 17-16,18-17 16,-18 17-16,-18 1 15,0-1-15,1 18 0,-1 0 16,0 0-16,1 18 15,17 17 1,17-17 0,-17-1-16,36 1 15,-19-18-15,1 0 16,0 0-16,-1-18 16,1 18-16,-18-17 15,18 17 1,-1 0-1,1 35-15,0-17 16,-1 17-16,1 18 16,-1 0-16,1 35 15,-18-53-15,18 18 0,-18-18 16,0 36 0,0-36-16,0 18 15,-18-35-15,-17-1 16,17-17-16,-17 0 15,17 0-15,1-17 16,-1-19-16,-17-16 16,17-1-16,18-36 15,0 36-15,18 1 16,-1 16-16,19 1 0,-19 17 16,19-17-16,16 0 15,-16 17-15,-19 18 0,36-35 16,-35 35-16,-18-18 15</inkml:trace>
  <inkml:trace contextRef="#ctx0" brushRef="#br0" timeOffset="106844.8026">25629 10777 0,'0'0'16,"-17"-53"-16,34 36 16,-17-18-16,18 17 15,-18 0-15</inkml:trace>
  <inkml:trace contextRef="#ctx0" brushRef="#br1" timeOffset="142305.3615">7338 10601 0,'-18'0'0,"18"-18"15,0 1 1,0-1-1,-17 18 1,34 18 0,-17 17-1,18 0-15,-18 1 16,17-1-16,1 35 16,-18-52-16,18 35 15,-18-35-15,0-1 16,0-34-1,0-19 1,0 19-16,-18-54 16,0 53-16,1-34 15,17 16-15,0-17 16,17 18-16,1 0 16,0 17-16,17 1 15,0 17-15,18 17 16,-35-17-16,35 53 15,-36-18-15,19 36 16,-19-36-16,-17 36 16,0-36-1,-17 18-15,-1-35 16,0-1-16,1-17 0,-1 18 16,0-18-16,1 0 0,-1-18 15,-17 1 1,17 17-16,18-18 15,18 0 1</inkml:trace>
  <inkml:trace contextRef="#ctx0" brushRef="#br1" timeOffset="142654.9912">7832 10495 0,'0'18'31,"-18"-18"-31,18 35 16,0-17-16,0 52 15,0-52 1,0 17-16,0 0 0,0 18 16,0-35-16,35 17 15,-17-17-15,0-18 16,35 18-16,-36-18 16,36 0-16,-35 0 15,-1 0-15,1 0 0</inkml:trace>
  <inkml:trace contextRef="#ctx0" brushRef="#br1" timeOffset="143900.7899">7796 13053 0,'0'17'16,"0"1"-16,0 35 16,18-35-1,-18 17-15,0-17 0,0-1 16,0 18-16,0-17 0,0 17 16,0-17-16,0-36 31,0-35-16,0 36 1,-18-54-16,18 54 16,-17-54-16,17 53 15,0-17-15,0 18 16,17-1-16,19 0 16,17 1-1,-18 17-15,53 35 16,-53-17-16,18 34 15,-17-16-15,-1 34 16,-35-34-16,0-1 16,-18 0-16,1 0 0,-19-17 15,-34 35-15,17-35 16,-18-18-16,36 0 16,0 0-16,17-18 15,18 0-15,18-17 16</inkml:trace>
  <inkml:trace contextRef="#ctx0" brushRef="#br1" timeOffset="144273.779">8273 13035 0,'0'18'16,"0"-1"0,0 19-16,0-19 0,-18 1 15,18 53-15,0-36 16,0-18-16,0 19 0,0 17 15,18-18 1,17 0-16,-17-35 16,17 18-16,-18-18 15,36 0 1,-35 0-16,17 0 16,-17-18-16,0 18 0,-1 0 15,-17 18 1</inkml:trace>
  <inkml:trace contextRef="#ctx0" brushRef="#br1" timeOffset="153472.0306">32068 9208 0,'17'17'15,"1"-17"32,-1-17 0,-17-1-47,18 0 16,0-17-1,-18 17-15,0 1 0,17-1 16,-17 0-16,0-17 16,0 17-16,0-17 15,0 0-15,0 17 16,0 1-16,0-19 0,-17 1 15,-1 0-15,-17 0 16,17 17-16,-17 0 16,17 1-16,-35-19 15,36 19-15,-36-19 16,35 19-16,-35-18 16,36 17-16,-19-17 15,19 17-15,-36-17 16,35 35-1,-17-18-15,0 0 0,17 18 16,-53-17-16,54 17 16,-36-18-16,18 0 15,-1 1-15,1 17 16,0-35 0,17 35-16,0-18 15,1 0-15,-1 1 16,0-1-16,1 0 15,-1 1-15,-17-1 16,17 18-16,-17-35 16,35 17-16,-35 1 15,17-1-15,-17 0 16,17 1-16,1-1 16,-1 0-1,18 1 1,0-1-16,-18 18 0,18-35 15,-17 17-15,17-17 16,-18 17-16,18 1 16,-18-1-16,18 0 0,-17-17 15,17 17-15,-18-35 16,18 36 0,-18-36-16,18 18 15,0 17-15,0-17 16,0-1-16,-17 19 0,17-36 15,-18 18-15,18-18 16,0 35-16,0-17 16,0 0-16,0 17 15,0-17-15,0 17 16,0 0-16,0-17 0,18 17 16,-18-17-16,0-35 15,17 34-15,-17 1 16,0 0-16,0-36 15,0 54-15,0-19 0,-17 19 16,17-1-16,0-17 0,-18 17 16,18 0-16,0 1 0,0-1 15,0-35-15,0 36 16,-17-19 0,17 19-1,0-1-15,0 0 0,0 36 31,0 0-15,0-1-16,0 19 16,0-19-1,-18 1-15</inkml:trace>
  <inkml:trace contextRef="#ctx0" brushRef="#br1" timeOffset="153879.4129">30445 6967 0,'-36'18'16,"72"-36"-16,-89 54 0,35-19 16,1-17-16,17-17 31,35-19-16,0 1-15,18-35 16,-18 34-16,18-34 16,-18 34-16,-17 1 0,17-35 15,-17 52-15,0 0 16,-18-17-16,17 35 16,1 0-1,0 35 1,-1 1-16,36 17 15,-18-18-15,1 0 16,17-17-16,35 35 16,-35-36-16,17 19 15,-34-19-15,-1 1 16,-18-18-16,-34 17 16,-1-17-1</inkml:trace>
  <inkml:trace contextRef="#ctx0" brushRef="#br1" timeOffset="157654.3022">15222 11765 0,'0'35'16,"0"1"-16,0-1 16,0 18-16,0-35 15,0 17-15,0-18 16,18-52 15,0-18-31,-18 0 16,17 0-16,-17 18 15,36-18-15,-19 53 16,1 0 0,-1 18-16,-17 0 15,18 34-15,-18-16 16,18-1-16,-18-17 16,17-1-16,1-17 15,-18-17 1,18-19-1,-1 19-15,1-19 16,0 19-16,-1-1 16,1 18-16,0 35 15,-18-17-15,17 35 16,-17-35 0,18 35-16,-1-18 15,1-18-15,0-17 16,-1 18-16</inkml:trace>
  <inkml:trace contextRef="#ctx0" brushRef="#br1" timeOffset="157922.0649">15734 11836 0,'0'53'16,"0"-106"-16,0 159 0,18-106 15,34 35-15,-34-35 16,0 0-16,35-18 16,-36 1-16,19-19 15,-36 19-15,0-1 16,-18 0-16,18 1 0,-53-19 16,35 36-16,-35-17 15,36 17-15,-18 0 16</inkml:trace>
  <inkml:trace contextRef="#ctx0" brushRef="#br1" timeOffset="158110.2056">15981 11783 0,'0'0'0,"17"0"15,1 0-15,0 0 0,17-18 16,36 1-16,-54-1 16,36 18-1,-18-18-15,-17 18 0</inkml:trace>
  <inkml:trace contextRef="#ctx0" brushRef="#br1" timeOffset="158315.893">16087 11553 0,'0'53'16,"0"-17"-16,0 17 16,17 35-1,-17-35-15,18 35 16,-18-53-16,18 36 15,-1-54-15,19 19 16,-19-36-16</inkml:trace>
  <inkml:trace contextRef="#ctx0" brushRef="#br1" timeOffset="158465.5192">16298 11871 0,'0'0'0,"18"35"15,0-35-15,-18 18 0,35 17 16,-35-17-16,18-1 16,-1 1-1</inkml:trace>
  <inkml:trace contextRef="#ctx0" brushRef="#br1" timeOffset="158611.89">16316 11677 0,'0'0'16,"18"0"15,-1 0-31</inkml:trace>
  <inkml:trace contextRef="#ctx0" brushRef="#br1" timeOffset="158861.5161">16545 11924 0,'18'0'0,"-36"0"0,36 18 16,0-18-16,-1 0 16,1-18-16,-1 18 15,1-18 1,-18 1-16,0-1 15,-18 0-15,1 1 16,-1-1-16,1 0 0,-1 18 16,-17-17-16,17 17 0,-17-18 15,17 18-15,0 0 0,1 0 16,-1 0-16</inkml:trace>
  <inkml:trace contextRef="#ctx0" brushRef="#br1" timeOffset="159122.0421">16775 11906 0,'0'18'0,"0"-36"16,0 1-1,17-1-15,-17 0 0,18 1 16,0-1-16,-1 18 15,18 0 1,-17 18-16,0 35 16,-18-36-16,0 1 15,17 17-15,-17 0 16,0-17-16,0 0 16,-17-18-16</inkml:trace>
  <inkml:trace contextRef="#ctx0" brushRef="#br1" timeOffset="159467.0302">16475 11800 0,'-18'0'16,"0"18"-1,1 0 1,17-1 0,0 19-16,17-19 15,-17 1-15</inkml:trace>
  <inkml:trace contextRef="#ctx0" brushRef="#br1" timeOffset="160156.1384">15381 12647 0,'35'106'16,"-70"-212"-16,88 265 0,-18-71 15,-35-35 1,18 0-16,-18-35 16,-18-1-16,1-17 15,-36-17 1,35-19-16,0 1 0,1 0 0,-18-71 16,17 53-1,18-35-15,18 35 16,34-18-16,-16 54 15,-1-1-15,0 18 16,1 0-16,-1 18 0,-17-1 16,-1 1-16,1 17 0,-18 36 15,-18-54-15,-17 36 16,17-35-16,-17 0 16,17-18-16,-17 0 15,35-18-15,18-17 16</inkml:trace>
  <inkml:trace contextRef="#ctx0" brushRef="#br1" timeOffset="160368.2299">15663 12259 0,'0'35'0,"0"-17"15,0 0-15,18 52 16,0-17-16,-18 0 16,0-18-16,17 18 0,-17-18 15,36 36-15,-36-53 16,35 17-16</inkml:trace>
  <inkml:trace contextRef="#ctx0" brushRef="#br1" timeOffset="160980.3721">15946 12559 0,'-18'0'15,"0"0"-15,1 0 0,-1 18 16,18-1 0,-18 1-16,18-1 0,18 19 15,0-19 1,17-17-16,-17 0 15,17-17-15,-18-1 16,-17-17 0,-17 35-16,-1-35 15,1 17-15,-1 0 16,0 18-16,18 18 31,18 0-31,0-18 0,17 35 16,-18-18-16,19-17 15,-1 18-15,-17 0 16,17-18-16,-35-18 31,0 0-15,0 1-16,-18-1 16,18 36-1,18 17 1,-18-17-16,18 17 15,-18-17-15,17-18 16,-17-18 15,0-35-15,0 35-16,0-34 16,0 34-16,18 0 0,0 1 15,-1 17-15,1-18 0,-1 18 16,1 0-16,0 18 0,-1-1 15,-17 1 1,0 17-16,0-17 16,0-1-16,0 1 15,0 0-15</inkml:trace>
  <inkml:trace contextRef="#ctx0" brushRef="#br1" timeOffset="161329.952">16369 12612 0,'18'17'0,"-36"-34"0,36 52 16,-1-17 0,-17-1-16,18-17 15,-18 18 1,-18-36-1,18-17 1,0 17-16,0 1 0,0-18 0,0 17 16,0-17-16,18 17 15,-1 0 1,1 18-16,0 18 16,-1 0-16,1-1 15,-18 1-15,0 17 16,0-17-16,0 17 15,18-35 1,-18-18 0,17 18-1</inkml:trace>
  <inkml:trace contextRef="#ctx0" brushRef="#br1" timeOffset="161469.1185">16616 12524 0,'0'0'0,"0"17"0,0 19 16,0-19-1,17 18-15,-17-17 16,18 0-16,-18-1 16,18-17-16</inkml:trace>
  <inkml:trace contextRef="#ctx0" brushRef="#br1" timeOffset="161602.0218">16633 12365 0,'18'0'31</inkml:trace>
  <inkml:trace contextRef="#ctx0" brushRef="#br1" timeOffset="162331.3202">16757 12700 0,'0'0'16,"0"-18"-16,0 1 16,0-1-1,0 0-15,18 1 0,-18-1 16,17 1-16,-17-1 15,18 18-15,0 0 16,-18 18 0,0-1-16,0 18 15,17-35-15,-17 36 16,18-19-16,-1 1 16,1-18-16,17 0 15,-17-18 1,17 1-16,-17-1 15,0-17-15,-1 17 16,18-17-16,-35 17 16,0 1-16,-17 17 31,17 17-15,-18-17-16,18 36 15,0-19-15,0 1 16,0-1-16,18-17 31,-1 0-15,-17-17-1,18 17-15,0 17 16,-1 19 0,1-19-16,0 19 0,-1 34 15,1-17-15,0 71 16,-1-71-1,-34-18-15,17 0 0,-18 0 16,-17 36-16,17-53 16,-35 17-1,35-18-15,1-17 16,-1 0-16,18-52 16,0 16-16,35-70 15,-17 54-15,35-54 16,-18 53-16,36-53 15,-36 71-15,18-36 16,-35 53-16,-18 1 16</inkml:trace>
  <inkml:trace contextRef="#ctx0" brushRef="#br1" timeOffset="169560.0381">21255 11800 0,'-18'-17'15,"1"17"1,-1 0-16,-17 17 16,17 1-16,0 35 15,1-18-15,17 18 16,0-18-16,17 18 16,1-35-16,17 35 15,1-35-15,17-18 16,-18 0-1,35 0-15,-52-18 16,17 18-16</inkml:trace>
  <inkml:trace contextRef="#ctx0" brushRef="#br1" timeOffset="169817.234">21467 11994 0,'-18'36'16,"0"-19"-16,18 19 15,0-19-15,36 1 16,-19 0-16,36-18 16,-18 0-16,1-18 15,-19 18-15,1-35 16,0 17-16,-36-17 16,0 17-16,1 0 15,-1 1-15,0-1 16,-35 1-16,36 17 15,34 0 17</inkml:trace>
  <inkml:trace contextRef="#ctx0" brushRef="#br1" timeOffset="170094.0988">21749 12100 0,'0'0'0,"0"18"0,0 17 15,0-17 1,0-36 0,17 1-16,1-36 15,-18 35-15,18 0 16,-18 1-16,17-19 16,1 36-16,-18-17 15,0 34-15,18-17 16,-18 18-16,0 35 15,17-18-15,-17-17 0,18 17 16,-18-17 0,18-1-16,-1-17 0,1 0 15</inkml:trace>
  <inkml:trace contextRef="#ctx0" brushRef="#br1" timeOffset="170277.784">21978 11924 0,'35'18'15,"-17"-18"-15,35-18 16,-18 18-16,0-18 0,-17 1 16,17-1-1,-17 18-15</inkml:trace>
  <inkml:trace contextRef="#ctx0" brushRef="#br1" timeOffset="170484.2624">22102 11695 0,'0'88'15,"0"-176"-15,17 211 0,-17-70 16,0-18-16,0 18 0,18-18 0,-18 18 16,17-17-16,-17 17 15,18-36-15,0 1 16</inkml:trace>
  <inkml:trace contextRef="#ctx0" brushRef="#br1" timeOffset="170923.6791">22207 12136 0,'0'0'0,"18"0"16,0 17-16,-18 1 16,17-18-1,-34 0 1,-1-18 0,0 18-1,18-17-15,0-1 16,18 18-16,-18-18 15,18 1-15,-1-1 0,36 0 16,-35 18-16,35-17 16,-18-1-16,-17 18 15,-1 0-15,-17 18 32,0-1-17,0 1-15,-17 0 0,17 35 16,17-1-1,1-34-15,0-18 16,35 18-16,-36-18 16,18 0-16,-35-18 0,18 0 15,-18 1 1,-18-1-16,1-17 16,-1 17-16,1 1 15,-1-1-15,0 18 0,-17-18 16</inkml:trace>
  <inkml:trace contextRef="#ctx0" brushRef="#br1" timeOffset="171208.1311">22737 11677 0,'0'0'0,"0"18"16,0 35-1,0-18-15,0 71 16,0-53-16,17 52 15,-17-69-15,0 17 16,18-1-16,-18-16 0,17 17 16,-17-36-16</inkml:trace>
  <inkml:trace contextRef="#ctx0" brushRef="#br0" timeOffset="215718.8364">4498 14728 0,'0'-17'16,"-18"17"-1,1 0-15,-1 0 16,-17 17 0,17-17-16,0 36 15,18-1-15,0-17 0,18 35 16,0-36-16,-1 1 16,1 0-16,0-18 15,17 0-15,-17 0 0,-1 0 0,1-18 16,17 0-1,-35 1-15,0-19 16,0 19-16,-35-19 16,17 36-16,1 0 15,-1 0-15,0 0 0,1 0 16,17 18-16,-18-18 0,18 18 16,0-1-1,18-17-15,17 18 0,-17-18 16,-1 0-16,1-18 0,-1 18 15,-17-17-15,-17-1 16,-18 18 0,17 0-1,0 0-15,1 0 16,-1 18-16,18-1 16,0 1-1,35-18 1,-17-18-16,-18 1 31,-18 17-15,1 0-1</inkml:trace>
  <inkml:trace contextRef="#ctx0" brushRef="#br0" timeOffset="217748.4253">5062 14305 0,'-17'-17'0,"17"34"15,0 54 1,0-36-16,0 18 0,0 0 16,0 17-16,0-17 0,35 53 15,-35-71-15,35 36 16,1-53-16,-1 17 15,-18-17 1,19-36-16,-19 0 16,1-17-16,0-36 15,-1 18-15,-17-52 16,0 52-16,0-71 16,-17 71-16,-1 0 15,18 18-15,-18 18 16,18 34-1,0 89-15,18-53 16,0 88 0,-1-88-16,1 0 0,17 0 15,1 17-15,-1-34 16,0-1-16,0-35 16,-17 0-16</inkml:trace>
  <inkml:trace contextRef="#ctx0" brushRef="#br0" timeOffset="217977.7076">5521 14570 0,'0'0'16,"-18"53"-16,1-36 0,17 19 16,0-1-16,53 18 15,-18-18 1,0-17-16,-17-1 15,-1 1-15,1 17 16,-18-17-16,-18 0 16,1-18-16,-18 17 15,17-17-15,0 0 0,-17 0 16</inkml:trace>
  <inkml:trace contextRef="#ctx0" brushRef="#br0" timeOffset="218254.7474">5715 14852 0,'0'0'16,"53"-18"-16,-35 1 0,17-1 0,-18-35 15,1 18 1,-18 0-16,-18 17 16,1 18-1,-1 18-15,-17-18 0,17 17 16,-17 18-16,17 1 0,1 17 15,17-36-15,17 19 16,19-19-16,34-17 16,-35 0-16,36-17 15,-36 17-15,1 0 16,-19-18-16,1 18 16,-36 0-16</inkml:trace>
  <inkml:trace contextRef="#ctx0" brushRef="#br0" timeOffset="219349.7176">6985 14305 0,'0'18'0,"35"35"16,-35-18-16,18 18 0,0 70 16,-1-70-16,1 53 15,-1-71-15,1 1 16,-18-19 0,-18-34-1,-17-36 1,35 0-16,-35-35 15,17 35-15,18 0 16,0 0-16,0 0 0,36-18 16,-1 54-16,53-1 15,-53 18-15,71 53 16,-18 18 0,-52-18-16,-1-1 0,0 37 15,-35-54 1,0 0-16,-17 0 15,-1-17-15,-17 17 0,17-17 0,-17 17 16,-1-17-16,1 0 0,0-18 16,0 17-1,17-17-15,18-17 0,0-1 16</inkml:trace>
  <inkml:trace contextRef="#ctx0" brushRef="#br0" timeOffset="219583.4383">7708 14393 0,'0'0'15,"-17"53"-15,17-17 0,-18-1 16,18 18-16,-18 0 0,18 52 16,0-52-16,18-17 0,17-1 15,18 0 1,-18-17-16,1-18 0,-1 0 15,18 0-15,-35 0 16,17 0-16,-18 0 16</inkml:trace>
  <inkml:trace contextRef="#ctx0" brushRef="#br0" timeOffset="220023.0747">9119 14623 0,'0'0'16,"53"0"-16,-17 0 0,34-18 16,-35 18-1,18-35-15,-35 17 16</inkml:trace>
  <inkml:trace contextRef="#ctx0" brushRef="#br0" timeOffset="220395.5858">9260 14411 0,'0'0'15,"0"106"-15,0 0 16,0-53-16,0-18 0,36 18 15,-19-18-15,19-17 16,-19-18-16,19 0 16,-19-18-16,18 0 15,-35 1-15,18-1 16,0 18-16,-1 0 16,-17 18-1,18-1-15,0 1 16,-1-18-16,36 18 15,-18-36-15,-17 18 16,0-18-16,-1-17 16,-17 0-16,-17 0 15,-1 17-15,0 18 16,-17-18-16,18 18 0,-36 0 16,35 18-16,0 0 15,1-1-15,34 1 16</inkml:trace>
  <inkml:trace contextRef="#ctx0" brushRef="#br0" timeOffset="220984.4727">10971 14146 0,'0'18'15,"-17"17"1,17 18-16,0 0 15,0 18-15,0-18 0,0 17 16,0 1-16,0-1 0,35 18 16,-17-35-16,17-17 15,-17-19-15,-1-17 16</inkml:trace>
  <inkml:trace contextRef="#ctx0" brushRef="#br0" timeOffset="221297.181">11148 14676 0,'17'17'0,"1"-17"15,35 18-15,-35-36 16,17 1-16,18-19 16,-36 19-16,1-19 15,-18 19-15,0-36 16,-18 35-16,-34 1 15,34 17-15,-35 0 16,35 17-16,1 36 16,17-18-16,0 36 15,17-53-15,19 34 16,-1-34-16,18 0 16,-18-18-1,36 17-15,-36-34 16,-17 17-16,-1-18 0,1 0 15</inkml:trace>
  <inkml:trace contextRef="#ctx0" brushRef="#br0" timeOffset="222041.3779">11695 14570 0,'0'0'15,"0"-18"-15,-18 18 16,0 18-16,-17 17 15,17-17-15,18 17 16,-17-17-16,17 17 0,0 0 0,0-17 16,17 35-16,1-53 15,17 17 1,1-34-16,-1-1 16,-17 0-16,-1-17 0,-17 17 15,0-34-15,0 16 16,-17-17-16,-1 36 15,0 17-15,1 0 16,-1 0 0,18 35-16,0 0 15,18-17-15,-1 0 0,36 17 16,-35-18-16,35 1 16,-18-18-1,-17 0-15,-1 0 0,-17-18 16,0 1-1,0-1-15,0-17 16,-17 17-16,17-35 16,0 36-16,0-19 15,17 36 1,-17-17-16,18 17 16,0-18-16,-1 18 15,1 0-15,-1 18 16,1-18-16,-18 35 15,18-17-15,-18 17 16,0-17 0,0 35-16,0-36 15,17 36-15,-17-35 16,18-18-16,-18-18 31,0 0-15,0 1-16,0-1 15,0 1-15,0-1 0,18-17 16,-1 17-16,19 18 16,-19 0-16,18 18 15,-17-1 1,0 1-16,-1 0 0,1 34 16,0-34-16,-18 0 15,17-1 1,-17 1-16</inkml:trace>
  <inkml:trace contextRef="#ctx0" brushRef="#br0" timeOffset="222979.032">13212 14517 0,'0'17'15,"17"19"1,-17 17-16,0-18 15,18 35-15,-18-34 16,0-1-16,0-17 16,0-1-1,-18-34-15,18-19 16</inkml:trace>
  <inkml:trace contextRef="#ctx0" brushRef="#br0" timeOffset="223069.8828">13194 14288 0,'0'0'0,"0"-18"0</inkml:trace>
  <inkml:trace contextRef="#ctx0" brushRef="#br0" timeOffset="223310.8399">13317 14746 0,'18'18'15,"-36"-36"-15,54 18 16,-36-18 0,17-34-1,1 34-15,0-35 16,-18 35-16,17-17 16,1 35-16,-1 0 15,1 35-15,-18 1 16,18 17-1,-1-36-15,1 36 16,0-53-16</inkml:trace>
  <inkml:trace contextRef="#ctx0" brushRef="#br0" timeOffset="223827.8522">13688 14605 0,'0'0'15,"-18"71"-15,18-36 0,0 0 0,0 18 16,18-35-16,35-18 16,-18 0-1,18-53-15,-18 17 16,0-69-16,-17 52 16,-18-53-16,0 53 15,-35-53-15,17 53 16,-35-17-1,36 52-15,-19 18 0,19 0 16,-1 18-16,0 70 16,18-35-16,18 70 15,17-70-15,18 53 16,0-88-16,18 35 16,-36-36-16,18-17 15,-35 0-15,-18-17 16,0-1-1,-18 18-15,18 18 32,0-1-17,18-17-15,-1 0 16,1 0-16,-1-17 16,1-19-16,-18 19 15,0-36-15,0 35 16,0-17-1,0 17-15,0 1 16,0-1-16</inkml:trace>
  <inkml:trace contextRef="#ctx0" brushRef="#br0" timeOffset="225050.5661">14235 14552 0,'0'35'16,"0"1"-16,17 17 15,-17-36-15,36 36 16,-19-35-16,18-1 16,-17-17-1,0 0-15,-18-35 16,0 17-16,0 1 15,0-1-15,0-17 0,0-18 16,-18 35-16,18-17 16,0 17-16,18 36 15,-1 17 1,-17 1 0,18-1-16,0-17 15,-1-1-15,-17 1 16,18-18-16,-18-18 31,18 18-15,-18-17-16,17 34 31,1-17-31,-1 0 16,1 0-16,0 0 15,-1 0 1,-17-17-16,0-1 15,18 0-15,-18 1 16,18 17 0,-18 17-1,17 19 1,-17-19-16,18-17 16,0 18-16,-1-18 15,1-18-15,-1-17 16,1 17-16,-18-17 0,18-36 15,-18 19-15,0-54 16,0 53 0,-18-53-16,0 53 15,-34-18-15,34 54 16,-17 52 0,17 0-16,18 18 0,0 18 15,0-1-15,0 1 0,18 17 16,-1-17-16,36 52 15,-18-88-15,1 1 16,-1-19-16,0 1 0,1-18 0,-1 18 16,-35-36-1,18 0 1,-18 1-16,0-19 16,0 19-16,-18-1 15,36 18 1,-1 18-1,1-18-15,-1 17 16,1 1-16,0-18 16,-1 0-16,-17 18 15,18-18-15,0 0 63,-1 0-48,1 0-15,-18-18 16,18 18-16,-1-18 16,1 1-16,-1-18 15,1-1 1,-18 1-16,18-53 16,-1 17-16,1-70 15,-18 71-15,0-54 16,-18 54-16,-17 34 0,17 1 15,1 17-15,-1 36 0,1 53 16,-1-19 0,36 107-16,-1-88 15,36 70-15,-35-88 16,35 35-16,-18-70 16,18 17-1,-36-35-15,1 18 16,-18-36-16,-18 18 15</inkml:trace>
  <inkml:trace contextRef="#ctx0" brushRef="#br0" timeOffset="225695.804">16510 14235 0,'0'0'15,"-18"35"-15,18 0 16,0 53-16,0-35 16,0 35-16,18-52 15,35 17-15,-18-53 16,36 0 0,-36 0-16,36-53 15,-54 35-15,-17 0 0,18-17 16,-36 18-16,1-1 15,-1 18-15,18 18 16,-18-18-16,1 17 0,17 18 16,17-17-1,19 17-15,-19-35 16,19 18-16,-19-18 0,36-18 16,-53 1-16,18-19 15,-18 19-15,0-18 16,-18-1-16,-17 1 15,0 35 1,-1-18-16,36 1 16</inkml:trace>
  <inkml:trace contextRef="#ctx0" brushRef="#br0" timeOffset="226307.1149">17022 14605 0,'-18'18'16,"36"-36"-16,-36 18 16,36-53-1,-1 35-15,-17-17 0,18-18 16,-1 36-16,1-1 16,-18 36-1,0 17-15,18 0 16,-18 36-1,0-54-15,17 1 16,-17 0-16,18-18 0,0-18 16,-1 0-1,-17 1-15,18-1 16,0-17-16,-18 17 16,17 53 15,-17-17-31,18 35 15,-18-18-15,35 36 16,-17-18-16,35 35 16,-18-53-16,0 53 15,-17-35-15,0 36 16,-18-72-16,-18 18 16,0-52-1,-35-18-15,36-18 16,-1 17-16,0-34 0,1-54 15,17 54 1,0-1-16,0-17 0,35-18 16,0 53-1,1 53-15,-19 18 16,1 0-16,0 17 16,-18-18-16,0 19 15,0-19-15,0 1 0,-18 0 0,0-18 16,1 0-1,17-18-15,0 0 16</inkml:trace>
  <inkml:trace contextRef="#ctx0" brushRef="#br0" timeOffset="226762.6448">17568 14534 0,'0'0'0,"0"36"15,18-19-15,17 19 16,-17-36-16,17 0 15,-17-18-15,-1 18 16,1-53-16,-18 35 16,0-17-16,-18 18 15,-17-1-15,18 0 16,-19 18-16,19-17 0,-19 17 16,19 0-16,-1 17 15,36 1-15,-1 17 16,1-17-16,0-1 0,17 19 15,18-1-15,-36-17 16,19-1-16,-19 1 0,19-18 16,-36 18-1,0-36 1,0 0-16,0 1 16,0-1-16,-18 0 0,18-35 15,0 18-15,0 18 16,18-1-1,-1 18 1,-17 35-16,18-17 16,-18 35-1,18-36-15,-18 1 0,35 35 16,-18-53 0,1 0-1</inkml:trace>
  <inkml:trace contextRef="#ctx0" brushRef="#br0" timeOffset="227147.0323">17956 14605 0,'18'0'0,"0"0"15,-1-18 1,19-17 0,-19 35-16,1-18 0,0 1 0,-18-18 15,0 17-15,0 0 16,-18 18-1,-17 0-15,35 18 16,-18 0-16,0-1 16,18 1-16,0 17 0,18-17 15,0-1-15,17 1 16,-17-18 0,-1 0-16,1 0 0,17 0 15,-17 0 1,-18-18-1,0 1 1,17 17 0,1 0-16,0 17 15,-1 1 1,1 0-16,0-18 16,-1 0-16</inkml:trace>
  <inkml:trace contextRef="#ctx0" brushRef="#br0" timeOffset="227331.8273">18292 14411 0,'35'0'16,"-18"0"-16,1 0 15,0 0-15,-1-18 0,36 1 16,-17-1-16,16-17 15,-34 17-15,0 1 16,-18-1-16,-18-17 16,0 17-16</inkml:trace>
  <inkml:trace contextRef="#ctx0" brushRef="#br0" timeOffset="227486.4841">18450 14093 0,'0'89'15,"18"-36"-15,-18-18 16,18 18-16,-18 53 16,17-36-16,1-35 15,-18 1 1,0-19-16,17-17 16</inkml:trace>
  <inkml:trace contextRef="#ctx0" brushRef="#br0" timeOffset="227730.1558">18627 14376 0,'0'0'0,"-18"17"15,18 1 1,0 17 0,18-17-16,-1 0 0,1-18 0,0 17 15,35 1 1,-36-1-16,1 1 15,-18 0-15,0-1 16,-18-17-16,-17 18 16,17-18-16,-17 0 15,17-18 1</inkml:trace>
  <inkml:trace contextRef="#ctx0" brushRef="#br0" timeOffset="228926.2659">4533 15893 0,'-17'0'0,"-1"0"15,0 17-15,18 1 16,-17 17-16,17-17 15,0-1-15,0 1 16,17-18 0,19 0-16,-19 0 15,1-18-15,-18 1 16,17-1-16,-17 1 0,0-1 16,-17 18-16,-1-18 15,1 18-15,-1 18 16,0 0-1,36-18 1,0 17-16,-1-17 16,18-17-1,-35-1-15,0 0 16,0 1-16,-35-1 16,18 18-1,-1 0-15,-17 0 16,35 18-16,0-1 15,0 1-15</inkml:trace>
  <inkml:trace contextRef="#ctx0" brushRef="#br0" timeOffset="230373.0655">5433 15593 0,'0'0'0,"0"-35"0,-18-1 15,1 19-15,-19-1 16,19 0-16,-19 18 16,19 18-16,-36 35 15,35-18-15,0 71 16,1-53-16,17 35 15,0-35-15,0 0 16,35 17-16,0-34 16,1-1-16,34 0 15,36-17 1,-71-18-16,1-18 0,17 1 16</inkml:trace>
  <inkml:trace contextRef="#ctx0" brushRef="#br0" timeOffset="230772.8717">5733 15875 0,'-18'-18'0,"0"18"16,1 0 0,-1 18-1,18 17-15,0 1 16,0-19-16,18 18 0,-1 18 15,1-35-15,35 0 16,-35-18-16,17 0 16,-18 0-16,1-18 15,-18 0 1,0-17-16,0 17 16,-18 18-16,1-35 15,-1 18 1,36 17 15,-1-18-15,1 18-16,0-18 15,-18 1-15,17-1 16,-17 0 0,18 1-16,0-1 15,-1 18-15,-17 18 16</inkml:trace>
  <inkml:trace contextRef="#ctx0" brushRef="#br0" timeOffset="231144.5949">6068 15946 0,'17'0'16,"1"0"0,0-18-16,-1 18 15,-17-18 1,-17 18-16,-1-17 16,0-1-16,-17 18 15,18-18-15,-1 18 16,0 0-16,1 18 15,17 0 1,0 17 0,17-35-16,1 18 0,0-1 15,-1 1-15,1-1 0,-1-17 16,19 18-16,-19-18 16,1 18-16,0-18 15</inkml:trace>
  <inkml:trace contextRef="#ctx0" brushRef="#br0" timeOffset="231969.1124">6368 15628 0,'0'-88'0,"0"176"0,-18-229 16,0 106-16,1-1 15,-19 1-15,19 17 0,-1 18 16,-17 0-16,17 0 0,1 36 16,-1 17-16,0 70 15,18-52-15,18 52 16,0-52-16,-1-18 0,1-18 15,0 0-15,-1 36 16,1-54-16,-18 1 16,-18-18-1,1-18-15,-36 1 16,35-1-16,0-17 0,-17 0 16,35 17-1,18 0-15,35 1 16,-18-1-16,35 0 15,-34 18-15,34 0 16,-34 0-16,-19 0 16,1 0-16,-1 0 0,-17 18 15,-17 0 1,-1 17 0,18-17-16,-17-1 15,17 1-15,0-1 0,17 1 16,1-18-1,-1-18-15,1 18 0,0-17 16,-1-1 0,-17 1-16,0-1 15,18 18-15,-18-18 16,0 36 0,18-18-1,-18 18 1,17-1-16,1-17 15,0 0-15,-1 0 16,1 0-16,0 0 16,-1-17-16,1 17 15</inkml:trace>
  <inkml:trace contextRef="#ctx0" brushRef="#br0" timeOffset="232219.0083">6703 15416 0,'0'0'15,"0"71"-15,17-36 0,-17 1 0,18 69 16,0-52-1,-1 18-15,19 17 16,-19-53-16,19 18 16,-19-35-16,1-1 15,-1-17-15</inkml:trace>
  <inkml:trace contextRef="#ctx0" brushRef="#br0" timeOffset="232629.9153">6862 15452 0,'0'0'0,"0"53"0,0 0 16,17-1-16,1 37 16,-18-36-16,17-18 0,1 18 15,0-18-15,-1-17 16,1 17-16,17-17 15,-17-1-15,0-17 16,-1 0-16,1 18 16,-1 35-1,1-18-15,-18 0 0,18 54 16,-18-37 0,0-16-16,0 34 15,0-52-15,-36 17 16,19-35-16,-1 0 0,1-17 15,-1-19 1,18-34-16,-18 34 16,36-52-16,0 53 15,17-18-15,-18 35 16,36 1-16,-35 17 16,0 0-16,-1 0 15</inkml:trace>
  <inkml:trace contextRef="#ctx0" brushRef="#br0" timeOffset="233541.4875">8043 15610 0,'0'-17'0,"0"34"0,-17-52 15,-1 35-15,0 18 0,1-1 16,-1 1-16,1 35 0,-1 35 16,18-35-1,18 0-15,-1-18 0,1 1 16,52-1-16,19-35 16,-37-18-16,37-35 15,-36 0-15,-1-35 16,-34 35-16,0-70 15,-18 88 1,-18-18-16,0 0 0,1 17 16,-36 1-16,35 35 15,1 0-15,17 71 16,0-18-16,0 0 16,17-1-16,1 19 0,-18-18 15,35 35 1,-17-53-16,-1 18 15,1-35-15,-18 0 16,0-36 0,0-35-1,18 35-15,-18-17 16,0 17-16,0 36 31,0 17-15,17-17-16,1 17 15,0-17 1,17 0-16,0-18 16,1 0-16,-19 0 15,18-18-15,-17 0 16,0 36 31,-1 0-32,1-1-15,0-17 16,-18 18 0,0-36-16,0 1 15,-18 17-15,0-36 16,1 19-16,-19-19 16,19 19-16,-18-19 15,17 19 1,36 17-1</inkml:trace>
  <inkml:trace contextRef="#ctx0" brushRef="#br0" timeOffset="233857.2817">8802 15822 0,'0'0'16,"-18"35"-16,18-17 15,0 0-15,18 35 16,-1-36-16,19 1 0,-1-1 16,18-17-16,-35 0 15,-1 0-15,1-17 0,-1 17 16,-17-35-1,0 17-15,0-17 0,-17 17 16,17 0-16,-35 1 0,-1-1 16,19 18-16,-1 0 15,0 0-15,18 18 16</inkml:trace>
  <inkml:trace contextRef="#ctx0" brushRef="#br0" timeOffset="234115.3172">9102 15734 0,'0'0'0,"-18"18"0,0-18 16,18 17-16,0 1 16,18-1-16,0 19 0,17-1 15,-17-17-15,17-1 16,-17 1-16,-18 17 15,0-17 1,-18-1-16,0-17 16,-17 0-16,17 0 15,1-17-15,17-1 16,0 1 0</inkml:trace>
  <inkml:trace contextRef="#ctx0" brushRef="#br0" timeOffset="234337.6195">9190 15928 0,'18'0'16,"-36"0"-16,36-18 0,-1 1 16,-17-1-16,18 0 15,-18 1-15,0-1 16,-18 18 0,1 18-1,17-1-15,17 19 16,-17-19-1,53 1-15,-35 0 16,17-18-16,18 0 16,-35 0-16,-1-18 15,1 18-15</inkml:trace>
  <inkml:trace contextRef="#ctx0" brushRef="#br0" timeOffset="234911.6088">10513 15469 0,'17'36'16,"19"34"0,-19-17-16,54 53 15,-53-71-15,17 18 16,18 18 0,0-18-16,-18-18 15,0-35 1,-17 0-16</inkml:trace>
  <inkml:trace contextRef="#ctx0" brushRef="#br0" timeOffset="235077.3175">10883 15469 0,'-70'53'15,"140"-106"-15,-158 142 0,0-1 16,53-53-1,-36 53-15,53-53 16,1 36-16,17-53 16,0-1-16</inkml:trace>
  <inkml:trace contextRef="#ctx0" brushRef="#br0" timeOffset="235589.4206">11271 15752 0,'18'0'31,"70"17"-31,-35 1 16,53-1-16,-36 1 16,1-18-16,0 18 15,-19-18-15,19 0 0,17 0 16,-35 17-16,-35-17 15,17 0-15,-53 0 32,-35-17-32,36 17 15</inkml:trace>
  <inkml:trace contextRef="#ctx0" brushRef="#br0" timeOffset="235839.2653">11853 15593 0,'36'0'16,"-19"17"-16,36 1 15,-18 17-15,54 18 16,-54-35-16,0 17 0,-17-17 16,17 35-16,-35-18 15,0-17-15,-18 17 16,-17 0-1,0-17-15,17-18 0,-17 17 16,53-34 15</inkml:trace>
  <inkml:trace contextRef="#ctx0" brushRef="#br0" timeOffset="236050.1054">12294 15487 0,'36'35'16,"-1"-17"-16,35 17 15,-34-17-15,17-1 0,0 19 16,-18-36-16,-18 17 15,1 1-15</inkml:trace>
  <inkml:trace contextRef="#ctx0" brushRef="#br0" timeOffset="236812.0106">12859 15487 0,'-18'0'16,"0"0"-1,1 0-15,-1 18 16,1-18-16,-1 17 0,0-17 16,-17 18-16,17 0 0,1-1 15,-19 18-15,36 1 16,0-19-16,0 36 16,36-17-1,-19-1-15,1-18 0,0 1 16,17 53-16,-35-54 15,18 36-15,-18-18 16,0-17-16</inkml:trace>
  <inkml:trace contextRef="#ctx0" brushRef="#br0" timeOffset="256893.8303">14041 15699 0,'-18'0'15,"-17"0"-15,17 17 16,-17 1 0,17 0-16,0 17 0,1 0 15,-1 18-15,18-18 16,0 1-16,35-1 15,-17-35-15,0 0 16,17 0-16,-17-18 0,35-35 16,-36 18-1,18-53-15,-35 53 16,18-71-16,-36 70 16,-17-69-16,0 52 15,17 17-15,-17 1 16,17 0-16,1 0 0,-1 17 15,0 0-15,1 36 16,17 0-16,0 17 0,17 18 16,1 0-16,0 17 15,-1-17-15,1 18 0,35 35 16,-35-71-16,34 35 16,-16-52-16,-19 0 15,19-1-15,-19-17 0</inkml:trace>
  <inkml:trace contextRef="#ctx0" brushRef="#br0" timeOffset="257468.2346">14252 15840 0,'0'0'0,"18"0"0,17 17 16,-17-17-16,17-17 15,-17-1 1,-1-17-1,-17 17-15,-17-35 16,-1 36-16,-17-1 16,17 18-16,-35 0 15,36 18-15,-1 17 16,18-17-16,0 17 16,18 0-16,-1-17 15,19-1-15,-19-17 0,18 18 16,1-18-16,-1 0 0,18 0 15,-35-18-15,17 18 16,-35-17 0,17 17-1,-17 35-15,18 0 16,0 71-16,-1-53 16,1 53-1,17-18-15,-17-70 16,0 17-16,-18-17 15,0-36 1,0-35-16,-18 18 16,0-18-16,1 18 0,-1-54 15,18 36 1,0 1-16,0-1 0,0 17 16,35-17-16,-17 53 15,0 0-15,-1 0 16,-17 18-16,18 0 0,-18-1 15,-18 1-15,18 17 0,-35 1 16,17-19 0,-17-17-1</inkml:trace>
  <inkml:trace contextRef="#ctx0" brushRef="#br0" timeOffset="257938.6906">14764 15804 0,'17'0'16,"1"-17"-1,0-1 1,-18 1-16,0-1 16,0 0-1,-18 18 1,0 0-1,18 18 1,-17 0-16,17 17 16,0-18-16,0 1 0,17 0 15,1 17-15,0-17 16,-1-18-16,19 17 0,-19-17 16,1 0-16,0 0 15,-1-17 1,-17-1-16,0 0 15,18 1 1,-1 17 15,-17 17 1,18-17-32,-18 18 15,18 0-15,-1-1 16,1 1-16,17 0 15,-17-18-15,0 17 16,-1-17-16</inkml:trace>
  <inkml:trace contextRef="#ctx0" brushRef="#br0" timeOffset="258462.019">15258 15787 0,'0'0'16,"0"-18"-16,-18 1 0,0 17 15,1 0-15,-1 0 16,0 17-16,1 1 0,17 17 15,0-17 1,0 35-16,17-36 16,1-17-16,0 18 0,17-18 15,0 0-15,1-18 16,-1-17-16,-18 17 16,1-52-1,-18 52-15,0-52 16,-18 17-16,1-35 15,-1 35-15,1 0 16,-19 0-16,19 17 0,-1 1 16,0 0-16,-17 17 15,17 18-15,1 18 16,17 17-16,0 71 16,0-53-16,35 70 15,0-70-15,18 53 16,-17-71-16,16 36 15,-16-36-15,-19-17 16,19 0-16,-19-18 16,1 0-16,-18-18 0,0 0 15</inkml:trace>
  <inkml:trace contextRef="#ctx0" brushRef="#br0" timeOffset="258612.3527">15522 15769 0,'18'0'16,"-18"18"-16,18-18 0,-18 17 31,-18-17-31,18-17 16</inkml:trace>
  <inkml:trace contextRef="#ctx0" brushRef="#br0" timeOffset="259006.7145">15522 15769 0,'88'18'16,"-176"-36"-16,194 53 0,-88-17 15,-1 0-15,19-1 16,-19 1-16,1-18 15,0 18-15,-1-18 0,18 17 16,-35 1-16,0 17 16,0 0-16,0 36 15,-17-36-15,17 18 16,0-35-16,-18 17 16,1-17-16,-1-18 15,0 0 1,1-35-1,17-18-15,0 17 16,0-52-16,17 35 16,19-35-16,-1 53 15,0-18 1,0 35-16,-17 18 0,17-17 16,1 17-16,-19 0 15</inkml:trace>
  <inkml:trace contextRef="#ctx0" brushRef="#br0" timeOffset="259563.419">17004 15610 0,'0'0'16,"-18"18"0,18 0-16,-17 52 15,-1-17-15,18 0 0,0-18 16,0 18-16,35 0 16,-17-53-16,35 18 15,-18-36-15,-17 18 16,35-53-16,-36 18 15,1-18-15,0 35 16,-18-17 0,17 18-16,-17 34 0,18 1 15,-18-1-15,35 36 16,-17-35 0,17 0-16,18-18 15,-18-36 1,-17 36-16,0-53 15,-18 36-15,-18-36 16,18 35-16</inkml:trace>
  <inkml:trace contextRef="#ctx0" brushRef="#br0" timeOffset="260249.4051">17410 15293 0,'35'53'15,"-70"-106"-15,70 141 0,-17-35 0,17 71 16,-18-72-16,1 72 16,-18-71-16,18 17 15,-1-52 1,-17 0-16,18-18 16,-18-18-1,18 0-15,-1-17 16,1 17-16,0 1 15,17-1 1,-18 18-16,19 0 16,-19-17-16,19 17 15,-19-18-15,1 0 16,-18 36 15,-18 17-31,18-17 16,0 35-1,0-36-15,18 1 0,17 0 16,0-18-16,1 0 16,-1 0-16,-17-18 15,-1 0 1,-17-17-16,0 17 16,-17 1-16,-1-18 15,0 17-15,1-17 16,-1 35-16,36 0 15,-1 17 1,1 1 0,0 0-16,-1-1 15,1-17-15,0 0 16,-18-35 0,0 17-1,0-17 1,0 17-16,17 1 15,19-1-15,-19 18 16,36-18-16,-18 18 16,18 0-1,-35 0-15,17 0 0,-17 18 16,-36-18 0</inkml:trace>
  <inkml:trace contextRef="#ctx0" brushRef="#br0" timeOffset="260403.2178">18274 15434 0,'0'0'16,"0"194"-16,18-123 0,-18 34 16,17-52-1,-17 18-15,18-53 16,-18-1-16</inkml:trace>
  <inkml:trace contextRef="#ctx0" brushRef="#br0" timeOffset="261275.3558">19315 15540 0,'0'0'0,"17"0"16,19-18-1,-1 1-15,53-1 16,-35 0-16,-18 1 16,0 17-16,18-18 15,-35 18-15,0-18 16,-18 1-16</inkml:trace>
  <inkml:trace contextRef="#ctx0" brushRef="#br0" timeOffset="261458.1747">19473 15152 0,'0'35'16,"18"71"-1,0-36-15,-1-17 0,19 71 16,-1-1-1,-18-70-15,54 0 16,-36-35-16,53-18 16,-52-18-16,-1 1 15</inkml:trace>
  <inkml:trace contextRef="#ctx0" brushRef="#br0" timeOffset="261731.6226">19950 15522 0,'0'0'16,"-53"18"-16,17 17 0,19 0 15,-19 18 1,36-17-16,0-19 0,18 19 16,17-36-16,18 0 15,-17 0-15,17-36 16,-36 1-16,18-18 16,-35 35-1,0-34-15,-17 34 16,-1 0-16,1 1 15,-1 17-15,18 35 16,0 0-16,0-17 16,0 17-16,18-17 0,34 35 15,19-36 1,-36 1-16</inkml:trace>
  <inkml:trace contextRef="#ctx0" brushRef="#br0" timeOffset="261983.9249">20232 15522 0,'-35'0'15,"17"0"-15,18 18 0,0 17 16,18-17-16,17-1 16,18 36-16,-18-35 15,36 17-15,-54-17 16,1 0-16,-18-1 15,-18 1-15,1-18 16,-1 17-16,-17-17 16,17 0-16,-17 0 0,17 0 15,0-17-15,1-18 16,-1 17-16</inkml:trace>
  <inkml:trace contextRef="#ctx0" brushRef="#br0" timeOffset="262171.3326">20391 15011 0,'0'0'0,"0"88"15,17-35-15,-17 0 16,18 70 0,-1-70-16,-17 18 0,18-18 15,0 70-15,-18-70 16,17 18-16,1-36 15,0-35-15</inkml:trace>
  <inkml:trace contextRef="#ctx0" brushRef="#br0" timeOffset="262538.1013">20602 15469 0,'-35'0'16,"70"0"-16,-88 18 0,36 17 15,17-17-15,0 0 0,17 34 16,1-34-16,53 0 16,-54-1-16,54-17 15,-54 0-15,19-17 16,-19-1-16,1 0 16,0 1-1,-18-1-15,17 18 16,1 0-16,-1 18 15,1-1-15,0 1 0,-18 17 16,35 1 0,-17-19-16,-18 19 15,-18-36 1,-35 0-16,18-18 16,0 18-16,-1-18 0,19 18 15,-19 0-15,19 0 16,17 18-1</inkml:trace>
  <inkml:trace contextRef="#ctx0" brushRef="#br0" timeOffset="263627.8466">21819 15452 0,'18'17'15,"-18"19"-15,0-19 16,18 19 0,-1-19-16,1 1 15,0-18-15,17 0 16,-18-18-16,19 1 15,-36-1-15,17 18 16,1 18 0,-18 17-16,35 71 15,-17-53-15,0 70 16,-1-17 0,1-53-16,-18 0 0,-18 17 15,18-34-15,-53-19 16,36 1-16,-36-36 15,17 1-15,1-19 16,18 1-16,-1 0 0,-17-71 16,35 53-1,35-35-15,0 35 16,0 0-16,71-35 16,-53 52-16,0 1 0,18 0 15,-36 17-15,18 1 16,-71 34-1,1 19 1,-1-19-16,0 18 16,1 36-16,17-36 15,35 18-15,-17-35 16,-1-1-16,18-17 16,1 0-16,-1-17 0,18-1 15,-18-17-15,-17-18 16,-18 18-16,-18-18 15,1 35-15,-36-17 16,35 17-16,-53 18 16,54 0-16,-1 18 15,18 0 1,18-1 0,-1 1-16,19-18 0,17 17 15,-36-17-15,36 18 16,-35-18-16,0 18 15,17-1 1,-35 1-16,35 0 16,-35-1-16,18 1 15,-1 0-15,1-18 16,0 0-16,-1 0 16,1-18-16,-18 0 0,0-17 15,0 0-15,0-1 16,0 19-16,0-1 15,0 1-15,0 34 16,18 1-16,-1 17 16,1 18-1,17 0-15,-17-18 16,-1-17-16,19 17 16,-36-17-16,17-18 15</inkml:trace>
  <inkml:trace contextRef="#ctx0" brushRef="#br0" timeOffset="264550.9784">23795 15381 0,'-18'-18'16,"36"36"-16,-53-36 0,17 18 15,0 18-15,1 0 16,-1 17-16,0 53 16,1-52-16,17-1 0,35 35 15,0-52 1,1 0-16,-1-1 0,18-17 15,-18 0-15,53-35 16,-52 17-16,-1-17 16,-18 0-16,-17 0 15,0 17-15,-35 0 16,18 18-16,-19 18 16,19-18-16,-1 18 15,18 17-15,0-18 0,18 1 16,17 35-16,-17-18 15,-1-17-15,36 0 16,-18-18 0,-17 0-16,0-18 0,-18-17 15,0-1 1,0 19 0,-18-1-1,18 36 1,18-1-16,-1 1 15,1-18-15,17 18 16,-35-36-16,35 0 16,-17 1-1,17-1 1,-17 0-16,0 18 16,-1 0-16,19 36 15,-19-19-15,19 19 16,-19-19-16,18 19 0,-17-19 15,17 1-15</inkml:trace>
  <inkml:trace contextRef="#ctx0" brushRef="#br0" timeOffset="265362.5639">25294 15469 0,'0'0'16,"-35"-17"-16,17-1 15,-17 18-15,17 18 16,-17 17-1,17 0-15,1 1 0,17-1 16,-18 35 0,18-34-16,35-1 15,-17-17-15,35-18 16,-35-18-16,17 0 0,-17 1 16,17-1-16,-35 0 15,17 1 1,-17 34-16,0 36 15,0-17-15,0 34 16,0-17-16,-17 18 16,17-36-16,-18 0 15,1-17-15,-1-1 16,0-34 0,-17-36-16,35 35 15,-18-52-15,18-1 16,0 18-16,53-17 15,-35 52-15,17-17 16,18 17 0,-18 0-16,1 1 15,-19 17-15,1 0 16,-36-18 0,1 18-16,-1 0 15,18 18 1,0-1-1,35-17-15,-17 18 16,17-18-16,0 0 16,-17 0-16,0-18 0,-1 1 15,-17-1 1,0 1-16,-17-1 16,-1 0-16,0 1 15,36 17 1,0 0-1,17 0-15,0 0 0,1 0 0,-1 0 16,35 0 0,-34 0-16,-19 0 0,19 0 15,-36-18-15,0 0 16,-18 1-16</inkml:trace>
  <inkml:trace contextRef="#ctx0" brushRef="#br0" timeOffset="265486.2169">25665 15275 0,'0'0'16,"0"36"-16,0 16 0,17 54 16,1-53-16,17 71 15,-17-71-15,35 52 16,-36-87-16</inkml:trace>
  <inkml:trace contextRef="#ctx0" brushRef="#br0" timeOffset="266508.6102">26776 15522 0,'-18'-17'0,"36"34"0,-71-52 15,35 35-15,-17 0 0,0 0 16,-36 35-16,36-17 16,-18 35-16,53-18 15,0 18-15,18-35 16,52-1-16,-35-17 16,54-17-16,-36-1 15,17-35 1,-52 18-16,35-53 15,-53 35-15,0-36 16,-18 37-16,-35-37 16,35 54-16,-52-35 15,35 52-15,-18 18 16,35 35-16,0 0 16,1 1-16,17 17 0,17 17 15,36 54-15,36-18 16,-54-54-1,18-34-15,70 35 16,-35-35-16,-35-18 16,-17-18-16,-1-17 15,-17 17-15,-18-17 0,-18-18 16,0 35 0,-35 1-16,36 17 0,-19 17 15,19 1-15,-1 0 16,1 17-16,17 0 15,0-17-15,17 17 0,36 0 16,-35-35-16,17 18 16,0-18-16,-17 0 15,17-35-15,-17 17 16,-1 0-16,-17 1 0,0-1 16,-17-35-16,-1 36 15,1-1 1,17 36-1,0-1 1,17 1-16,1-1 16,17-17-16,-17 18 15,-1-18-15,1 0 16,-18-35 0,0 17-16,0 1 15,-18-1-15,18 0 16,18 18-16,0-17 15,-1 17-15,19 0 16,-19 0-16,18-18 16,1 18-16,-1-18 15,-17 18-15,-18-17 32,-36-1-17,19 18-15</inkml:trace>
  <inkml:trace contextRef="#ctx0" brushRef="#br0" timeOffset="266687.6207">27411 15222 0,'0'0'16,"0"71"-16,0-18 0,0 0 0,0 53 16,17-53-1,-17-1-15,18 1 16,-18-17-16,53 17 0,-35-36 15,-1 1-15,1-18 0,0 0 16,-1-18-16</inkml:trace>
  <inkml:trace contextRef="#ctx0" brushRef="#br0" timeOffset="266948.8095">27640 15628 0,'0'35'0,"0"-70"0,0 17 0,0-17 16,-17 18-16,-1-1 16,0 18-16,1 18 15,17 17-15,0-18 16,17 36-1,1-35-15,17 17 16,-17-17-16,17-18 0,0 0 16,-17-18-16,0-17 15,-18 17 1,0-17-16,0 17 16,0 1-16,0-1 15,17 36 1,19 17-1,-19-17-15,36 35 16,-35-36-16,35 1 16</inkml:trace>
  <inkml:trace contextRef="#ctx0" brushRef="#br0" timeOffset="267883.9204">28804 15363 0,'18'-17'16,"-36"34"-16,36-52 0,0 18 15,-1-1-15,1-17 16,-18-1-16,0-17 15,0 36-15,-35-18 16,17 17-16,-35 0 16,35 18-16,-35 53 15,36-35-15,17 70 16,0-35-16,17 53 16,-17-53-16,36 35 15,-19-53-15,1 36 16,0-54-1,-18 1-15,-18-18 16,0-35 0,1 17-16,-1 0 15,18 1 1,-18-1-16,18 1 0,36-1 16,-19 18-16,19-18 15,-1 18-15,0 0 16,1 0-16,-1 0 0,53 0 15,-53 0-15,1 18 16,-19 0-16,1-1 16,-18 1-16,-18 17 15,18-17-15,-35-1 16,35 1 0,18-18-16,-1 0 15,36 0 1,-35-18-16,35 1 15,-36-1-15,1 0 0,-18 1 16,0-18-16,-18 17 16,-17-17-16,17 35 15,-17 0 1,17 0-16,-17 0 16,35 17-16,18 1 15</inkml:trace>
  <inkml:trace contextRef="#ctx0" brushRef="#br0" timeOffset="268049.3918">29333 15646 0,'18'-18'0,"-18"0"16,35-34-16,1 16 16,17-17-1,-18 36-15,18-1 16,-36 18-16,1 18 15,-18-1-15,0 1 16</inkml:trace>
  <inkml:trace contextRef="#ctx0" brushRef="#br0" timeOffset="268160.7615">29863 15593 0,'17'0'0,"-34"0"0,70 0 15,-18 0 1,-18-18-16</inkml:trace>
  <inkml:trace contextRef="#ctx0" brushRef="#br0" timeOffset="269523.7298">4145 17480 0,'35'106'0,"-17"-53"15,-18 0-15,18-18 16,-1 0-16,-17 1 0,36-1 16,-19-35-1,1-18-15,0-17 16</inkml:trace>
  <inkml:trace contextRef="#ctx0" brushRef="#br0" timeOffset="269646.3866">4110 17074 0,'0'0'15,"0"-17"-15,18 17 0</inkml:trace>
  <inkml:trace contextRef="#ctx0" brushRef="#br0" timeOffset="270057.8567">4621 17745 0,'-17'0'16,"17"-36"-16,-18 1 15,18-53-15,-18 53 16,18-53 0,0 70-16,18-17 15,-18 52-15,0 1 16,18 17-16,-18 0 16,17 54-16,1-54 15,17 18-15,-17-53 16,0 0-16,-1 0 15,1 0-15,0-18 0,-1-35 16,-17 18-16,18-36 16,-1 36-16,-17 18 15,0-1-15,18 18 0,-18 18 16,18 17 0,-1 0-16,1 18 0,0 35 15,17-17 1,-17-36-16,-1-17 0,54-1 15,-36-34 1</inkml:trace>
  <inkml:trace contextRef="#ctx0" brushRef="#br0" timeOffset="270352.5886">5133 17463 0,'-35'52'0,"70"-104"0,-70 140 15,17-53-15,18 36 16,18-36-16,17 0 16,-17-17-16,17-18 0,0-18 15,-17 0-15,17-34 16,-17 16 0,-18-17-16,0 18 15,-36-18-15,19 53 16,-1-17-16,0 17 15,18 35-15,0-18 16,18 54 0,0-36-16,35 1 15,-18-19-15,53-17 16</inkml:trace>
  <inkml:trace contextRef="#ctx0" brushRef="#br0" timeOffset="270769.4408">5592 17410 0,'-53'35'16,"106"-70"-16,-124 105 0,71 1 16,0-36-16,18-17 15,17 17-15,0-17 16,18-36-1,-18 0-15,-17 1 0,0-1 0,-1-17 16,-17-18 0,0 18-16,0-1 15,0 19-15,-17 17 16,17 17-16,17 54 16,1-18-16,35 70 15,-36-70-15,19 53 16,-19-53-1,-17 35-15,0-53 16,0 18-16,-35 0 16,17-35-16,-17-1 15,18-17-15,-54 0 16,0-35-16,36 18 16,18-1-16,-1-53 15,18 36-15,0 0 0</inkml:trace>
  <inkml:trace contextRef="#ctx0" brushRef="#br0" timeOffset="271105.8761">6050 17657 0,'18'-36'0,"-36"72"0,53-89 16,-17 35-16,0 0 15,-1 1-15,1-19 16,-18 19-16,0-1 0,-18 1 16,1-1-16,-1 18 15,0 0-15,1-18 0,-18 36 16,17 0 0,0 34-16,18 1 15,36 0-15,-1-35 16,35 17-16,-17-35 15,35-17 1,-35 17-16,0-36 16,-17 19-16,-19 17 15,-17-18-15,-17 18 16</inkml:trace>
  <inkml:trace contextRef="#ctx0" brushRef="#br0" timeOffset="273146.9554">7179 17568 0,'-18'-17'0,"18"-1"16,-17 18 0,17-18-16,-18 18 15,36 18 32,-1 0-31,1-18-16,17 0 15,-17 0-15,35 0 16,-18 0-16,36 17 16,-36-17-16,71 0 15,-53 0-15,17 0 16,-17 0-16,18-17 0,-1-1 16,1 18-16,-1-18 15,19 18-15,-19 0 0,18-17 0,1 17 16,87 0-16,-88 0 15,89 0 1,-72 17-16,89 1 16,-105-18-16,122 35 15,-123-17-15,124 17 16,-88-35-16,105 18 16,-123-18-16,123 18 15,-105-18-15,122 0 16,-122 0-16,123 17 15,-124 1-15,160-1 16,-160 1-16,142 0 16,-124-1-1,123 1-15,-123-18 16,142 18-16,-160-18 16,159 0-16,-158 0 15,158 17-15,-158-17 16,17 0-16,-18 0 15,1 0-15,140 18 16,-140-18-16,105 18 16,-106-18-16,107 0 15,-107 0-15,106 0 16,-123 0-16,124-18 16,-107 18-16,89-18 15,-106 1-15,-1 17 16,1-18-16,88 0 15,-106 18-15,1 0 0,17 0 16,-18-17-16,0 17 0,106-18 16,-106 0-1,89 1-15,-89 17 16,88-18-16,-88 1 16,71-1-16,-88 18 15,-1-18-15,1 18 0,-1 0 16,71-17-1,-52-1-15,-37 18 0,37-18 16,52 1 0,-71-1-16,71 0 0,-70 18 15,17 0-15,53-35 16,-52 35-16,52-17 16,-71 17-16,89-18 15,-89 18-15,72 0 16,-72 0-16,71-18 15,-53 18-15,54 0 16,-72 0-16,71 0 16,-70 0-1,-1 0-15,1-17 0,88 17 16,-89-18-16,1 18 16,70 0-16,-71 0 15,72 18-15,-72-18 16,71 17-1,-88-17-15,18 0 16,-1 18-16,-17-18 0,18 0 16,-1 0-16,54 0 0,-54 0 15,-17 0-15,71 0 16,-71 0-16,0 18 16,-1-18-16,54 0 15,-70 17-15,-1-17 0,35 0 16,-34 0-16,34 18 15,-52-18-15,35 0 16,-18 0 0,0 17-16,-17-17 15,17 18-15,-17-18 16,17 0-16,-17 0 16,17 0-1,-17 18-15,-1-18 16,1-18-16,17 18 15,-35-18-15,36 18 16,-36-17-16,35 17 16,-35-18-16,17 1 15,-17-1 1,-17 18 0,-1-18-1</inkml:trace>
  <inkml:trace contextRef="#ctx0" brushRef="#br0" timeOffset="273549.9483">23142 17145 0,'0'18'15,"0"-1"-15,36 19 16,-1-19 0,71 1-16,-53-1 15,17 1-15,1-18 0,87 35 16,-87-17-16,52 17 15,-70-17-15,0 0 16,-17-1-16,-19 1 16,-17 0-16,0 17 15,-35-18-15,0 19 0,-1-19 16,-17 1-16,1 0 16,-1-1-16,0-17 0,-36 18 15,37 0-15,-37-1 16,72 1-16,-19-1 15,19-17 1</inkml:trace>
  <inkml:trace contextRef="#ctx0" brushRef="#br0" timeOffset="274533.9248">25047 17216 0,'0'0'16,"-17"-18"-16,-1 0 0,-17 18 16,-18 0-16,17 0 15,-16 36 1,16-19-16,19 18 0,-1 1 16,18-19-16,53 36 15,-18-17-15,36 17 16,-36-36-16,36 54 15,-54-36-15,19 36 16,-36-54 0,-18 18-16,0-17 15,-52-18-15,52 0 16,-17 0-16,-1 0 0,1 0 16,18-18-1,17-17-15,0 0 16,0 17-16</inkml:trace>
  <inkml:trace contextRef="#ctx0" brushRef="#br0" timeOffset="274706.0438">25065 17410 0,'53'-18'16,"-36"0"-16,72 1 16,-54 17-16,18-18 15,0 0-15,-18 1 0,0 17 0,1-18 16,-1 0-16,0 1 0,-17-18 15,-18 17 1,0-17-16,-18-1 16,-17-17-16</inkml:trace>
  <inkml:trace contextRef="#ctx0" brushRef="#br0" timeOffset="274845.8792">25347 17110 0,'18'123'15,"-36"-246"-15,36 317 0,-18-124 0,17 89 16,-17-88-16,18-18 16,0-18-16,-1-18 0,19 19 15,-19-36-15</inkml:trace>
  <inkml:trace contextRef="#ctx0" brushRef="#br0" timeOffset="275155.6394">25559 17445 0,'70'35'15,"-140"-70"-15,158 88 0,-70-53 0,17 0 16,0 0-16,0-18 16,1 1-16,34-36 15,-52 0-15,-18 35 16,-18-17-1,-17 17-15,17 18 0,-52-18 16,35 36-16,-18 17 16,35 1-16,-17 17 15,35-18-15,17 35 16,1-34-16,53-1 16,-36-17-16,53-18 15,-70-18-15,17 0 16</inkml:trace>
  <inkml:trace contextRef="#ctx0" brushRef="#br0" timeOffset="275502.6573">25982 17515 0,'0'0'0,"18"0"0,35-35 15,-36 18-15,54-19 16,-36 36-16,0-53 16,-17 36-16,-18-19 15,-18 36-15,-35-17 16,18 17-16,-53 17 16,53 1-16,-18 17 15,18-17-15,35 17 16,-18 1-16,36-19 0,17 71 15,0-52 1,53-1-16,-35-35 16,35 0-16,-35-18 15,0 1-15,-35-19 16,0 1 0,-18 17-16,0 1 15</inkml:trace>
  <inkml:trace contextRef="#ctx0" brushRef="#br0" timeOffset="275762.8877">26529 17568 0,'0'18'16,"0"-36"-16,18 36 0,-36-18 0,0 0 15,1-18 1,17-17-1,0 17-15,0-34 16,0 34-16,17 0 0,19-35 16,-19 36-1,1-1-15,17 0 16,-17 18-16,-1 18 16,-17 0-16,18-1 15</inkml:trace>
  <inkml:trace contextRef="#ctx0" brushRef="#br0" timeOffset="275918.9955">26846 17463 0,'0'17'0,"0"-34"0,0 69 15,18-52-15,-18 18 16,18-18-1</inkml:trace>
  <inkml:trace contextRef="#ctx0" brushRef="#br0" timeOffset="276057.4433">26864 17110 0,'0'0'15,"18"-18"-15,-1 18 16</inkml:trace>
  <inkml:trace contextRef="#ctx0" brushRef="#br0" timeOffset="276736.3902">26970 17621 0,'18'-35'16,"-18"17"-16,17-17 16,-17 17-16,18 1 0,-1-1 0,1-17 15,0 17 1,-1 1-16,-17 34 31,18 1-15,-18 0-16,0-1 15,18-17-15,-1 18 0,1-1 0,35-17 16,-36 0 0,36-17-16,-35-1 15,17-17-15,-17 17 16,-18 1-16,0-1 16,-18 18-1,1 0-15,-19 35 16,36-17-16,-17 0 0,17-1 15,-18 18-15,18-17 16,18-18 0,-1 0-16,1-35 15,0 0 1,-18 17-16,0 0 16,17 1-16,-17 34 15,18 36-15,-18-18 16,35 107-16,-17-72 15,35 71 1,-18-70-16,0 35 16,-17-71-16,0 35 15,-18-52-15,-18-18 0,0 18 16,-17-36-16,17 18 16,-17-53-1,17 18-15,18 0 0,0-1 16,0-17-16,18 18 0,0-18 15,52-53-15,-34 71 16,34-35-16,-35 34 16,18-17-1,-35 36-15,-18-1 16,-18 18-16,1 0 16</inkml:trace>
  <inkml:trace contextRef="#ctx0" brushRef="#br0" timeOffset="299554.0055">2769 17551 0,'-17'17'16,"34"-17"15,1 0-16,0 0-15,-1 0 16,1 18 0,17-18-16,18 35 15,-18-35-15,1 18 0,52-18 16,-53 0-16,0 0 16,18 0-16,-17 0 0,34 0 15,-52 0-15,17 0 16,-17 0-1,-1-18-15</inkml:trace>
  <inkml:trace contextRef="#ctx0" brushRef="#br0" timeOffset="299876.6112">3140 17321 0,'0'18'15,"17"0"1,36 35-16,-17-36 16,16 1-16,37 17 15,-54-35-15,18 18 0,17 17 16,-34-17-1,-1 17-15,-17 0 16,-18 1-16,0-19 16,-18 18-16,-17-17 15,17 17-15,-17-17 0,-53 53 16,52-36-16,-52 35 16</inkml:trace>
  <inkml:trace contextRef="#ctx0" brushRef="#br0" timeOffset="305449.1994">3316 10460 0,'18'-18'31,"-18"1"16,0-1-31,-18 0-1,0 1-15,1-1 16,-1 0-1,-17 1-15,17 17 0,-35-18 16,-17 18 0,17 18-16,-18 17 15,36 0-15,-18 1 16,36-1-16,-1-17 16,0 17-16,1 18 15,-1-18-15,0 0 0,1 36 16,17-18-16,0 0 15,17 0-15,-17 17 0,36 89 16,-19-89-16,19 89 16,-36-88-16,35 52 15,-35-70 1,17 35-16,-17-52 16,0 34-16,-17-52 15,-18 35-15,17-36 16,-17 19-1,17-19-15,-17-17 16,17 0-16,0 0 16,18-17-16,0-1 15,0 0-15,18 1 16,0 17-16,17-18 16,-17 18-16,-1 0 15,1 18-15,17-18 0,-17 17 16,-1 1-16,19 17 15,-19-17-15,19 35 16,-36-18-16,0 0 0,17 1 16,-17 52-1,0-35-15,-17-18 0,-1 71 16,18-53-16,0 0 16,-18 53-16,1-36 15,-1 54-15,0-72 16,1 72-1,17-53-15,0 52 16,0-70-16,-18 53 16,18-71-16,0 18 15,0-18-15,18 18 0,-18-18 16,17 36-16,1-18 0,17 17 16,-17-34-1,35 34-15,-35-34 16,17-1-16,53 18 15,-35-36-15,-18 1 0,53 0 16,-35-18-16,-17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Whether to use</a:t>
            </a:r>
          </a:p>
          <a:p>
            <a:pPr algn="ctr"/>
            <a:r>
              <a:rPr lang="en-US" sz="6600" dirty="0"/>
              <a:t>end-to-end learning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End-to-end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Pros and cons of end-to-end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511" y="1216055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Pros: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159" y="1800830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Let the data speak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158" y="2481061"/>
            <a:ext cx="893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Less hand-designing of components needed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502" y="4009405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Cons: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9034" y="4594179"/>
            <a:ext cx="675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May need large amount of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9034" y="5274411"/>
            <a:ext cx="988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Excludes potentially useful hand-designed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42759F-167E-4ACD-9A94-42975F4F0E77}"/>
                  </a:ext>
                </a:extLst>
              </p14:cNvPr>
              <p14:cNvContentPartPr/>
              <p14:nvPr/>
            </p14:nvContentPartPr>
            <p14:xfrm>
              <a:off x="6578640" y="1625760"/>
              <a:ext cx="4388040" cy="81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42759F-167E-4ACD-9A94-42975F4F0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280" y="1616400"/>
                <a:ext cx="440676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36D756-4548-404D-B5EC-2234658EDB82}"/>
                  </a:ext>
                </a:extLst>
              </p14:cNvPr>
              <p14:cNvContentPartPr/>
              <p14:nvPr/>
            </p14:nvContentPartPr>
            <p14:xfrm>
              <a:off x="2489040" y="3524400"/>
              <a:ext cx="8566560" cy="170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36D756-4548-404D-B5EC-2234658ED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680" y="3515040"/>
                <a:ext cx="858528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BFA343-EEC6-4106-8698-00AD1046B47E}"/>
                  </a:ext>
                </a:extLst>
              </p14:cNvPr>
              <p14:cNvContentPartPr/>
              <p14:nvPr/>
            </p14:nvContentPartPr>
            <p14:xfrm>
              <a:off x="1898640" y="1276200"/>
              <a:ext cx="9468360" cy="532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BFA343-EEC6-4106-8698-00AD1046B4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9280" y="1266840"/>
                <a:ext cx="948708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Applying end-to-end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792" y="969834"/>
            <a:ext cx="100575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Key question: Do you have sufficient data to learn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 function of the complexity needed to map x to y?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14CFF-E5A7-495A-9ACE-881A761D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75" y="2047052"/>
            <a:ext cx="927312" cy="1115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3AFD5D-F2B3-4B94-B24D-BCCAF94A25E1}"/>
                  </a:ext>
                </a:extLst>
              </p14:cNvPr>
              <p14:cNvContentPartPr/>
              <p14:nvPr/>
            </p14:nvContentPartPr>
            <p14:xfrm>
              <a:off x="1663560" y="1949400"/>
              <a:ext cx="7639560" cy="13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3AFD5D-F2B3-4B94-B24D-BCCAF94A2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200" y="1940040"/>
                <a:ext cx="765828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98A5B1-E545-4DC0-A7D8-206C3F83C302}"/>
                  </a:ext>
                </a:extLst>
              </p14:cNvPr>
              <p14:cNvContentPartPr/>
              <p14:nvPr/>
            </p14:nvContentPartPr>
            <p14:xfrm>
              <a:off x="977760" y="2038320"/>
              <a:ext cx="10770120" cy="450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98A5B1-E545-4DC0-A7D8-206C3F83C3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400" y="2028960"/>
                <a:ext cx="10788840" cy="45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68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End-to-end deep learning</vt:lpstr>
      <vt:lpstr>Pros and cons of end-to-end deep learning</vt:lpstr>
      <vt:lpstr>Applying end-to-end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191</cp:revision>
  <dcterms:created xsi:type="dcterms:W3CDTF">2017-07-10T20:19:53Z</dcterms:created>
  <dcterms:modified xsi:type="dcterms:W3CDTF">2017-07-30T22:55:45Z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(2)unPtxl9CeUwgvqu/kf9qPmlj4SIiPGxDK39Y851m5UNF/FXMlIJJzmh2BbdYN2R6qJwzxLSo
RU9N4oWp6Svgdx61Su1Lj6IJvGFH3M+V5STq1QiCUas6SKu/OZUCWRhRLPHlit9oTZwJz6Ts
TqJosrgu7yPuNtIFh/YpNbn85TrH60brxr83rjrnHaqEtsRIGHMIZCUM2kves1Vw1sw5fXb3
t/a5xyBGBWV/4kQyoV</vt:lpwstr>
  </property>
  <property fmtid="{D5CDD505-2E9C-101B-9397-08002B2CF9AE}" pid="3" name="_2015_ms_pID_7253431">
    <vt:lpwstr>UZp8MQr8Jn8MKuI23yDP1aMi4rWis2gc+FiGgiyVmlpS0EqlDtSb+o
ubZYmFjyaSehNtZubfnvllwqJxTnopbsTKTB5W1EIsbs6mSfVkjk4Jxp3GIz9qMYB3ff9Q2z
YXB+mhrWh5cR2K0kfTY5LEhnnsL6X6IzMRPrO4Gdo/M3DZ8uQl6Tvi7krVSBZ5D2my5xmTfv
VLVCoW0Mlhch+PUF</vt:lpwstr>
  </property>
</Properties>
</file>