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xmlns="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xmlns="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xmlns="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xmlns="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xmlns="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xmlns="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xmlns="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xmlns="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xmlns="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xmlns="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="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xmlns="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xmlns="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xmlns="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xmlns="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xmlns="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xmlns="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xmlns="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xmlns="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xmlns="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xmlns="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xmlns="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xmlns="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xmlns="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xmlns="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xmlns="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xmlns="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xmlns="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xmlns="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xmlns="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xmlns="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xmlns="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xmlns="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xmlns="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xmlns="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xmlns="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xmlns="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xmlns="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xmlns="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xmlns="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xmlns="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xmlns="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xmlns="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xmlns="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xmlns="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xmlns="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xmlns="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xmlns="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xmlns="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xmlns="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xmlns="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xmlns="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xmlns="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xmlns="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xmlns="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xmlns="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xmlns="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xmlns="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xmlns="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xmlns="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xmlns="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xmlns="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xmlns="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xmlns="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="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="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xmlns="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xmlns="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xmlns="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xmlns="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xmlns="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xmlns="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Century Schoolbook</vt:lpstr>
      <vt:lpstr>Arial</vt:lpstr>
      <vt:lpstr>Calibri</vt:lpstr>
      <vt:lpstr>Calibri Light</vt:lpstr>
      <vt:lpstr>Cambria Math</vt:lpstr>
      <vt:lpstr>Office Theme</vt:lpstr>
      <vt:lpstr>PowerPoint 演示文稿</vt:lpstr>
      <vt:lpstr>Parameters W^([l]) and b^([l])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9</cp:revision>
  <dcterms:created xsi:type="dcterms:W3CDTF">2017-07-10T06:03:05Z</dcterms:created>
  <dcterms:modified xsi:type="dcterms:W3CDTF">2018-11-11T01:16:29Z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1541898965</vt:lpwstr>
  </property>
</Properties>
</file>