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3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6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5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1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5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3">27393 6950 0,'0'0'0,"18"0"31,52 17-15,-17-17-16,36 0 0,-19-17 16,36 17-16,88-36 15,-88 36-15,-18-17 0,53-1 16,-88 18-16,0-17 15,-35 17 1</inkml:trace>
  <inkml:trace contextRef="#ctx0" brushRef="#br0" timeOffset="195639.8846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7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2">28293 10601 0,'0'0'0,"-35"18"16,17-18 0,0 35-16,-17-17 0,0-1 0,-1 18 15,19-17-15,-36 70 16,53-52 0,0 16-1,53-34-15,0 17 16,0-17-1,-18-18-15,0 0 0,0 0 0,1 18 16,-1-18 0,-17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7">7796 6597 0,'0'0'16,"18"71"-16,-18-19 0,0 37 16,0-36-16</inkml:trace>
  <inkml:trace contextRef="#ctx0" brushRef="#br0" timeOffset="47532.1673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6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2">8855 4445 0,'0'0'0,"0"35"16,0 1-16,17-19 15,-17 1-15,36-18 16,-19 0-1,-17-18 1</inkml:trace>
  <inkml:trace contextRef="#ctx0" brushRef="#br0" timeOffset="52625.0293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6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5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7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6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4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8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4">26917 9155 0,'18'0'15,"17"0"1,-17 0-16,-1 0 16,-17-18-16,18 18 15</inkml:trace>
  <inkml:trace contextRef="#ctx0" brushRef="#br0" timeOffset="164276.5595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4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6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5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4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1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7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2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1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8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8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7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7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5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2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3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6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3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3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3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7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9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9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2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7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1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9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4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9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2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5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2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7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7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6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9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3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1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1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4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6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9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6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4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4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4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1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7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8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214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559-BF5B-564D-BAF0-BF1082F007A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xmlns="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Century Schoolbook</vt:lpstr>
      <vt:lpstr>Arial</vt:lpstr>
      <vt:lpstr>Calibri</vt:lpstr>
      <vt:lpstr>Calibri Light</vt:lpstr>
      <vt:lpstr>Cambria Math</vt:lpstr>
      <vt:lpstr>Office Theme</vt:lpstr>
      <vt:lpstr>PowerPoint 演示文稿</vt:lpstr>
      <vt:lpstr>Forward and backward functions</vt:lpstr>
      <vt:lpstr>Forward and backward functions</vt:lpstr>
      <vt:lpstr>PowerPoint 演示文稿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8</cp:revision>
  <dcterms:created xsi:type="dcterms:W3CDTF">2017-07-10T16:49:40Z</dcterms:created>
  <dcterms:modified xsi:type="dcterms:W3CDTF">2018-11-11T02:00:02Z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1541898965</vt:lpwstr>
  </property>
</Properties>
</file>