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74" r:id="rId4"/>
    <p:sldMasterId id="2147483666" r:id="rId5"/>
  </p:sldMasterIdLst>
  <p:handoutMasterIdLst>
    <p:handoutMasterId r:id="rId11"/>
  </p:handoutMasterIdLst>
  <p:sldIdLst>
    <p:sldId id="278" r:id="rId6"/>
    <p:sldId id="276" r:id="rId7"/>
    <p:sldId id="277" r:id="rId8"/>
    <p:sldId id="279" r:id="rId9"/>
    <p:sldId id="259" r:id="rId10"/>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18" autoAdjust="0"/>
  </p:normalViewPr>
  <p:slideViewPr>
    <p:cSldViewPr snapToObjects="1">
      <p:cViewPr varScale="1">
        <p:scale>
          <a:sx n="76" d="100"/>
          <a:sy n="76" d="100"/>
        </p:scale>
        <p:origin x="148" y="68"/>
      </p:cViewPr>
      <p:guideLst>
        <p:guide orient="horz" pos="776"/>
        <p:guide orient="horz" pos="104"/>
        <p:guide orient="horz" pos="3976"/>
        <p:guide orient="horz" pos="952"/>
        <p:guide pos="367"/>
        <p:guide pos="73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t>2018/7/20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797" y="1806326"/>
            <a:ext cx="8690190" cy="1325620"/>
          </a:xfrm>
        </p:spPr>
        <p:txBody>
          <a:bodyPr/>
          <a:lstStyle>
            <a:lvl1pPr>
              <a:defRPr sz="4000">
                <a:solidFill>
                  <a:schemeClr val="tx1">
                    <a:lumMod val="95000"/>
                    <a:lumOff val="5000"/>
                  </a:schemeClr>
                </a:solidFill>
                <a:latin typeface="+mj-lt"/>
                <a:ea typeface="+mj-ea"/>
                <a:cs typeface="Arial" panose="020B0604020202020204" pitchFamily="34" charset="0"/>
              </a:defRPr>
            </a:lvl1pPr>
          </a:lstStyle>
          <a:p>
            <a:r>
              <a:rPr lang="en-US" altLang="zh-CN" dirty="0" smtClean="0"/>
              <a:t>Headline in Arial Regular 40 point</a:t>
            </a:r>
            <a:endParaRPr lang="zh-CN" altLang="en-US" dirty="0"/>
          </a:p>
        </p:txBody>
      </p:sp>
      <p:sp>
        <p:nvSpPr>
          <p:cNvPr id="8" name="副标题 2"/>
          <p:cNvSpPr>
            <a:spLocks noGrp="1"/>
          </p:cNvSpPr>
          <p:nvPr>
            <p:ph type="subTitle" idx="11" hasCustomPrompt="1"/>
          </p:nvPr>
        </p:nvSpPr>
        <p:spPr>
          <a:xfrm>
            <a:off x="1007796" y="3069350"/>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Tree>
    <p:extLst>
      <p:ext uri="{BB962C8B-B14F-4D97-AF65-F5344CB8AC3E}">
        <p14:creationId xmlns:p14="http://schemas.microsoft.com/office/powerpoint/2010/main" val="3868348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011" y="1154755"/>
            <a:ext cx="9993315" cy="779055"/>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4000" b="0" baseline="0">
                <a:solidFill>
                  <a:srgbClr val="C00000"/>
                </a:solidFill>
                <a:latin typeface="+mj-ea"/>
                <a:ea typeface="+mj-ea"/>
              </a:defRPr>
            </a:lvl1pPr>
          </a:lstStyle>
          <a:p>
            <a:r>
              <a:rPr lang="en-US" altLang="zh-CN" dirty="0" smtClean="0"/>
              <a:t>Slide Title</a:t>
            </a:r>
          </a:p>
        </p:txBody>
      </p:sp>
      <p:sp>
        <p:nvSpPr>
          <p:cNvPr id="5" name="副标题 2"/>
          <p:cNvSpPr>
            <a:spLocks noGrp="1"/>
          </p:cNvSpPr>
          <p:nvPr>
            <p:ph type="subTitle" idx="1" hasCustomPrompt="1"/>
          </p:nvPr>
        </p:nvSpPr>
        <p:spPr>
          <a:xfrm>
            <a:off x="913011" y="2133650"/>
            <a:ext cx="9993315" cy="4097591"/>
          </a:xfrm>
        </p:spPr>
        <p:txBody>
          <a:bodyPr>
            <a:normAutofit/>
          </a:bodyPr>
          <a:lstStyle>
            <a:lvl1pPr marL="457200" marR="0" indent="-457200" algn="l" defTabSz="1219444" rtl="0" eaLnBrk="1" fontAlgn="auto" latinLnBrk="0" hangingPunct="1">
              <a:lnSpc>
                <a:spcPct val="100000"/>
              </a:lnSpc>
              <a:spcBef>
                <a:spcPct val="20000"/>
              </a:spcBef>
              <a:spcAft>
                <a:spcPts val="0"/>
              </a:spcAft>
              <a:buClrTx/>
              <a:buSzTx/>
              <a:buFont typeface="Wingdings" panose="05000000000000000000" pitchFamily="2" charset="2"/>
              <a:buChar char="l"/>
              <a:tabLst/>
              <a:defRPr sz="2800" baseline="0">
                <a:solidFill>
                  <a:srgbClr val="C00000"/>
                </a:solidFill>
                <a:latin typeface="+mn-ea"/>
                <a:ea typeface="+mn-ea"/>
              </a:defRPr>
            </a:lvl1pPr>
            <a:lvl2pPr marL="952622" indent="-342900" algn="l">
              <a:buFont typeface="Wingdings" panose="05000000000000000000" pitchFamily="2" charset="2"/>
              <a:buChar char="Ø"/>
              <a:defRPr sz="2400" b="0">
                <a:solidFill>
                  <a:srgbClr val="C00000"/>
                </a:solidFill>
                <a:latin typeface="+mn-ea"/>
                <a:ea typeface="+mn-ea"/>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smtClean="0"/>
              <a:t>微软雅黑</a:t>
            </a:r>
            <a:r>
              <a:rPr lang="en-US" altLang="zh-CN" dirty="0" smtClean="0"/>
              <a:t> – 28 point</a:t>
            </a:r>
          </a:p>
          <a:p>
            <a:pPr lvl="1"/>
            <a:r>
              <a:rPr lang="zh-CN" altLang="en-US" dirty="0" smtClean="0"/>
              <a:t>微软雅黑</a:t>
            </a:r>
            <a:r>
              <a:rPr lang="en-US" altLang="zh-CN" dirty="0" smtClean="0"/>
              <a:t>-24Point</a:t>
            </a:r>
          </a:p>
        </p:txBody>
      </p:sp>
    </p:spTree>
    <p:extLst>
      <p:ext uri="{BB962C8B-B14F-4D97-AF65-F5344CB8AC3E}">
        <p14:creationId xmlns:p14="http://schemas.microsoft.com/office/powerpoint/2010/main" val="1529129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7443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2800" b="1">
                <a:solidFill>
                  <a:srgbClr val="C00000"/>
                </a:solidFill>
                <a:latin typeface="+mj-ea"/>
                <a:ea typeface="+mj-ea"/>
              </a:defRPr>
            </a:lvl1pPr>
          </a:lstStyle>
          <a:p>
            <a:r>
              <a:rPr lang="en-US" altLang="zh-CN" dirty="0" smtClean="0"/>
              <a:t>Headline in Arial Regular 28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342900"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l"/>
              <a:tabLst/>
              <a:defRPr sz="2400" baseline="0">
                <a:solidFill>
                  <a:schemeClr val="tx1"/>
                </a:solidFill>
                <a:latin typeface="+mn-ea"/>
                <a:ea typeface="+mn-ea"/>
              </a:defRPr>
            </a:lvl1pPr>
            <a:lvl2pPr marL="952622"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Ø"/>
              <a:tabLst/>
              <a:defRPr sz="2000">
                <a:solidFill>
                  <a:schemeClr val="tx1"/>
                </a:solidFill>
                <a:latin typeface="+mn-ea"/>
                <a:ea typeface="+mn-ea"/>
              </a:defRPr>
            </a:lvl2pPr>
            <a:lvl3pPr marL="1505194" indent="-285750" algn="l">
              <a:buFont typeface="Wingdings" panose="05000000000000000000" pitchFamily="2" charset="2"/>
              <a:buChar char="u"/>
              <a:defRPr sz="1800">
                <a:solidFill>
                  <a:schemeClr val="tx1"/>
                </a:solidFill>
                <a:latin typeface="+mn-ea"/>
                <a:ea typeface="+mn-ea"/>
              </a:defRPr>
            </a:lvl3pPr>
            <a:lvl4pPr marL="2114916" indent="-285750" algn="l">
              <a:buFont typeface="Arial" panose="020B0604020202020204" pitchFamily="34" charset="0"/>
              <a:buChar char="•"/>
              <a:defRPr sz="1600">
                <a:solidFill>
                  <a:schemeClr val="tx1"/>
                </a:solidFill>
                <a:latin typeface="+mn-ea"/>
                <a:ea typeface="+mn-ea"/>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Copy text in </a:t>
            </a:r>
            <a:r>
              <a:rPr lang="zh-CN" altLang="en-US" dirty="0" smtClean="0"/>
              <a:t>微软雅黑</a:t>
            </a:r>
            <a:r>
              <a:rPr lang="en-US" altLang="zh-CN" dirty="0" smtClean="0"/>
              <a:t> - 24 point </a:t>
            </a:r>
          </a:p>
          <a:p>
            <a:pPr lvl="1"/>
            <a:r>
              <a:rPr lang="en-US" altLang="zh-CN" dirty="0" smtClean="0"/>
              <a:t>Copy text in </a:t>
            </a:r>
            <a:r>
              <a:rPr lang="zh-CN" altLang="en-US" dirty="0" smtClean="0"/>
              <a:t>微软雅黑</a:t>
            </a:r>
            <a:r>
              <a:rPr lang="en-US" altLang="zh-CN" dirty="0" smtClean="0"/>
              <a:t> - 20 point </a:t>
            </a:r>
          </a:p>
          <a:p>
            <a:pPr lvl="2"/>
            <a:r>
              <a:rPr lang="en-US" altLang="zh-CN" dirty="0" smtClean="0"/>
              <a:t>Copy text in </a:t>
            </a:r>
            <a:r>
              <a:rPr lang="zh-CN" altLang="en-US" dirty="0" smtClean="0"/>
              <a:t>微软雅黑</a:t>
            </a:r>
            <a:r>
              <a:rPr lang="en-US" altLang="zh-CN" dirty="0" smtClean="0"/>
              <a:t> - 18 point</a:t>
            </a:r>
          </a:p>
          <a:p>
            <a:pPr lvl="3"/>
            <a:r>
              <a:rPr lang="en-US" altLang="zh-CN" dirty="0" smtClean="0"/>
              <a:t>Copy text in </a:t>
            </a:r>
            <a:r>
              <a:rPr lang="zh-CN" altLang="en-US" dirty="0" smtClean="0"/>
              <a:t>微软雅黑</a:t>
            </a:r>
            <a:r>
              <a:rPr lang="en-US" altLang="zh-CN" dirty="0" smtClean="0"/>
              <a:t> - 20 point</a:t>
            </a:r>
          </a:p>
        </p:txBody>
      </p:sp>
    </p:spTree>
    <p:extLst>
      <p:ext uri="{BB962C8B-B14F-4D97-AF65-F5344CB8AC3E}">
        <p14:creationId xmlns:p14="http://schemas.microsoft.com/office/powerpoint/2010/main" val="1421144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7443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2800" b="1">
                <a:solidFill>
                  <a:srgbClr val="C00000"/>
                </a:solidFill>
                <a:latin typeface="+mj-ea"/>
                <a:ea typeface="+mj-ea"/>
              </a:defRPr>
            </a:lvl1pPr>
          </a:lstStyle>
          <a:p>
            <a:r>
              <a:rPr lang="en-US" altLang="zh-CN" dirty="0" smtClean="0"/>
              <a:t>Headline in Arial Regular 28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342900"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l"/>
              <a:tabLst/>
              <a:defRPr sz="2400" baseline="0">
                <a:solidFill>
                  <a:schemeClr val="tx1"/>
                </a:solidFill>
                <a:latin typeface="+mn-ea"/>
                <a:ea typeface="+mn-ea"/>
              </a:defRPr>
            </a:lvl1pPr>
            <a:lvl2pPr marL="952622"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Ø"/>
              <a:tabLst/>
              <a:defRPr sz="2000">
                <a:solidFill>
                  <a:schemeClr val="tx1"/>
                </a:solidFill>
                <a:latin typeface="+mn-ea"/>
                <a:ea typeface="+mn-ea"/>
              </a:defRPr>
            </a:lvl2pPr>
            <a:lvl3pPr marL="1505194" indent="-285750" algn="l">
              <a:buFont typeface="Wingdings" panose="05000000000000000000" pitchFamily="2" charset="2"/>
              <a:buChar char="u"/>
              <a:defRPr sz="1800">
                <a:solidFill>
                  <a:schemeClr val="tx1"/>
                </a:solidFill>
                <a:latin typeface="+mn-ea"/>
                <a:ea typeface="+mn-ea"/>
              </a:defRPr>
            </a:lvl3pPr>
            <a:lvl4pPr marL="2114916" indent="-285750" algn="l">
              <a:buFont typeface="Arial" panose="020B0604020202020204" pitchFamily="34" charset="0"/>
              <a:buChar char="•"/>
              <a:defRPr sz="1600">
                <a:solidFill>
                  <a:schemeClr val="tx1"/>
                </a:solidFill>
                <a:latin typeface="+mn-ea"/>
                <a:ea typeface="+mn-ea"/>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Copy text in </a:t>
            </a:r>
            <a:r>
              <a:rPr lang="zh-CN" altLang="en-US" dirty="0" smtClean="0"/>
              <a:t>微软雅黑</a:t>
            </a:r>
            <a:r>
              <a:rPr lang="en-US" altLang="zh-CN" dirty="0" smtClean="0"/>
              <a:t> - 24 point </a:t>
            </a:r>
          </a:p>
          <a:p>
            <a:pPr lvl="1"/>
            <a:r>
              <a:rPr lang="en-US" altLang="zh-CN" dirty="0" smtClean="0"/>
              <a:t>Copy text in </a:t>
            </a:r>
            <a:r>
              <a:rPr lang="zh-CN" altLang="en-US" dirty="0" smtClean="0"/>
              <a:t>微软雅黑</a:t>
            </a:r>
            <a:r>
              <a:rPr lang="en-US" altLang="zh-CN" dirty="0" smtClean="0"/>
              <a:t> - 20 point </a:t>
            </a:r>
          </a:p>
          <a:p>
            <a:pPr lvl="2"/>
            <a:r>
              <a:rPr lang="en-US" altLang="zh-CN" dirty="0" smtClean="0"/>
              <a:t>Copy text in </a:t>
            </a:r>
            <a:r>
              <a:rPr lang="zh-CN" altLang="en-US" dirty="0" smtClean="0"/>
              <a:t>微软雅黑</a:t>
            </a:r>
            <a:r>
              <a:rPr lang="en-US" altLang="zh-CN" dirty="0" smtClean="0"/>
              <a:t> - 18 point</a:t>
            </a:r>
          </a:p>
          <a:p>
            <a:pPr lvl="3"/>
            <a:r>
              <a:rPr lang="en-US" altLang="zh-CN" dirty="0" smtClean="0"/>
              <a:t>Copy text in </a:t>
            </a:r>
            <a:r>
              <a:rPr lang="zh-CN" altLang="en-US" dirty="0" smtClean="0"/>
              <a:t>微软雅黑</a:t>
            </a:r>
            <a:r>
              <a:rPr lang="en-US" altLang="zh-CN" dirty="0" smtClean="0"/>
              <a:t> - 20 point</a:t>
            </a:r>
          </a:p>
        </p:txBody>
      </p:sp>
    </p:spTree>
    <p:extLst>
      <p:ext uri="{BB962C8B-B14F-4D97-AF65-F5344CB8AC3E}">
        <p14:creationId xmlns:p14="http://schemas.microsoft.com/office/powerpoint/2010/main" val="39065593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1031" name="Rectangle 2"/>
          <p:cNvSpPr>
            <a:spLocks noGrp="1" noChangeArrowheads="1"/>
          </p:cNvSpPr>
          <p:nvPr>
            <p:ph type="title"/>
          </p:nvPr>
        </p:nvSpPr>
        <p:spPr bwMode="auto">
          <a:xfrm>
            <a:off x="1007797" y="2113309"/>
            <a:ext cx="9770310"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smtClean="0"/>
              <a:t>Headline in Arial Regular 40 point</a:t>
            </a:r>
            <a:endParaRPr lang="zh-CN" altLang="en-US" dirty="0" smtClean="0"/>
          </a:p>
        </p:txBody>
      </p:sp>
      <p:sp>
        <p:nvSpPr>
          <p:cNvPr id="1032" name="Rectangle 3"/>
          <p:cNvSpPr>
            <a:spLocks noGrp="1" noChangeArrowheads="1"/>
          </p:cNvSpPr>
          <p:nvPr>
            <p:ph type="body" idx="1"/>
          </p:nvPr>
        </p:nvSpPr>
        <p:spPr bwMode="auto">
          <a:xfrm>
            <a:off x="1007796" y="3069348"/>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
        <p:nvSpPr>
          <p:cNvPr id="6" name="Rectangle 13"/>
          <p:cNvSpPr>
            <a:spLocks noChangeArrowheads="1"/>
          </p:cNvSpPr>
          <p:nvPr userDrawn="1"/>
        </p:nvSpPr>
        <p:spPr bwMode="auto">
          <a:xfrm>
            <a:off x="10322246" y="429698"/>
            <a:ext cx="136815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defTabSz="784225" eaLnBrk="0" hangingPunct="0"/>
            <a:r>
              <a:rPr lang="en-US" altLang="zh-CN" sz="1000" b="1" dirty="0">
                <a:solidFill>
                  <a:srgbClr val="666666"/>
                </a:solidFill>
                <a:latin typeface="Arial" panose="020B0604020202020204" pitchFamily="34" charset="0"/>
                <a:ea typeface="MS PGothic" pitchFamily="34" charset="-128"/>
                <a:cs typeface="Arial" panose="020B0604020202020204" pitchFamily="34" charset="0"/>
              </a:rPr>
              <a:t>Security Level: </a:t>
            </a:r>
          </a:p>
        </p:txBody>
      </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5"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6" name="组合 25"/>
          <p:cNvGrpSpPr/>
          <p:nvPr userDrawn="1"/>
        </p:nvGrpSpPr>
        <p:grpSpPr>
          <a:xfrm>
            <a:off x="12666683" y="3285778"/>
            <a:ext cx="1149916" cy="2874780"/>
            <a:chOff x="7770786" y="8619830"/>
            <a:chExt cx="928124" cy="2320305"/>
          </a:xfrm>
        </p:grpSpPr>
        <p:sp>
          <p:nvSpPr>
            <p:cNvPr id="27" name="矩形 26"/>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8" name="矩形 27"/>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9" name="矩形 28"/>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4" name="矩形 33"/>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5" name="矩形 34"/>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6" name="矩形 35"/>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txStyles>
    <p:titleStyle>
      <a:lvl1pPr algn="l" rtl="0" eaLnBrk="1" fontAlgn="base" hangingPunct="1">
        <a:spcBef>
          <a:spcPct val="0"/>
        </a:spcBef>
        <a:spcAft>
          <a:spcPct val="0"/>
        </a:spcAft>
        <a:defRPr lang="zh-CN" altLang="en-US" sz="40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2018/7/20</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1219444" rtl="0" eaLnBrk="1" latinLnBrk="0" hangingPunct="1">
        <a:spcBef>
          <a:spcPct val="0"/>
        </a:spcBef>
        <a:buNone/>
        <a:defRPr sz="48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2018/7/20</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2018/7/20</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309602038"/>
      </p:ext>
    </p:extLst>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grpSp>
        <p:nvGrpSpPr>
          <p:cNvPr id="3" name="组合 2"/>
          <p:cNvGrpSpPr/>
          <p:nvPr userDrawn="1"/>
        </p:nvGrpSpPr>
        <p:grpSpPr>
          <a:xfrm>
            <a:off x="737805" y="3518130"/>
            <a:ext cx="4778680" cy="2048106"/>
            <a:chOff x="1896389" y="2298415"/>
            <a:chExt cx="4778680" cy="2048105"/>
          </a:xfrm>
        </p:grpSpPr>
        <p:sp>
          <p:nvSpPr>
            <p:cNvPr id="10" name="TextBox 6"/>
            <p:cNvSpPr txBox="1"/>
            <p:nvPr userDrawn="1"/>
          </p:nvSpPr>
          <p:spPr>
            <a:xfrm>
              <a:off x="2066557" y="3146182"/>
              <a:ext cx="4608512" cy="1200338"/>
            </a:xfrm>
            <a:prstGeom prst="rect">
              <a:avLst/>
            </a:prstGeom>
            <a:noFill/>
          </p:spPr>
          <p:txBody>
            <a:bodyPr wrap="square" lIns="91450" tIns="45725" rIns="91450" bIns="45725">
              <a:spAutoFit/>
            </a:bodyPr>
            <a:lstStyle/>
            <a:p>
              <a:pPr algn="l">
                <a:defRPr/>
              </a:pPr>
              <a:r>
                <a:rPr lang="en-US" altLang="zh-CN" sz="900" b="1" dirty="0" smtClean="0">
                  <a:solidFill>
                    <a:schemeClr val="tx1">
                      <a:lumMod val="65000"/>
                      <a:lumOff val="35000"/>
                    </a:schemeClr>
                  </a:solidFill>
                </a:rPr>
                <a:t>Copyright©2016 </a:t>
              </a:r>
              <a:r>
                <a:rPr lang="en-US" altLang="zh-CN" sz="900" b="1" dirty="0">
                  <a:solidFill>
                    <a:schemeClr val="tx1">
                      <a:lumMod val="65000"/>
                      <a:lumOff val="35000"/>
                    </a:schemeClr>
                  </a:solidFill>
                </a:rPr>
                <a:t>Huawei Technologies Co., Ltd. All Rights Reserved</a:t>
              </a:r>
              <a:r>
                <a:rPr lang="en-US" altLang="zh-CN" sz="900" b="1" dirty="0" smtClean="0">
                  <a:solidFill>
                    <a:schemeClr val="tx1">
                      <a:lumMod val="65000"/>
                      <a:lumOff val="35000"/>
                    </a:schemeClr>
                  </a:solidFill>
                </a:rPr>
                <a:t>.</a:t>
              </a:r>
            </a:p>
            <a:p>
              <a:pPr algn="l">
                <a:defRPr/>
              </a:pPr>
              <a:r>
                <a:rPr lang="en-US" altLang="zh-CN" sz="900" dirty="0" smtClean="0">
                  <a:solidFill>
                    <a:schemeClr val="tx1">
                      <a:lumMod val="65000"/>
                      <a:lumOff val="35000"/>
                    </a:schemeClr>
                  </a:solidFill>
                </a:rPr>
                <a:t>The </a:t>
              </a:r>
              <a:r>
                <a:rPr lang="en-US" altLang="zh-CN" sz="900" dirty="0">
                  <a:solidFill>
                    <a:schemeClr val="tx1">
                      <a:lumMod val="65000"/>
                      <a:lumOff val="35000"/>
                    </a:schemeClr>
                  </a:solidFill>
                </a:rPr>
                <a:t>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tx1">
                    <a:lumMod val="65000"/>
                    <a:lumOff val="35000"/>
                  </a:schemeClr>
                </a:solidFill>
              </a:endParaRPr>
            </a:p>
          </p:txBody>
        </p:sp>
        <p:sp>
          <p:nvSpPr>
            <p:cNvPr id="11" name="TextBox 6"/>
            <p:cNvSpPr txBox="1"/>
            <p:nvPr userDrawn="1"/>
          </p:nvSpPr>
          <p:spPr>
            <a:xfrm>
              <a:off x="1896389" y="2298415"/>
              <a:ext cx="2873864" cy="677119"/>
            </a:xfrm>
            <a:prstGeom prst="rect">
              <a:avLst/>
            </a:prstGeom>
            <a:noFill/>
          </p:spPr>
          <p:txBody>
            <a:bodyPr wrap="square" lIns="91450" tIns="45725" rIns="91450" bIns="45725">
              <a:spAutoFit/>
            </a:bodyPr>
            <a:lstStyle/>
            <a:p>
              <a:pPr algn="ctr">
                <a:defRPr/>
              </a:pPr>
              <a:r>
                <a:rPr lang="en-US" altLang="zh-CN" sz="3800" dirty="0" smtClean="0">
                  <a:solidFill>
                    <a:schemeClr val="tx1">
                      <a:lumMod val="65000"/>
                      <a:lumOff val="35000"/>
                    </a:schemeClr>
                  </a:solidFill>
                </a:rPr>
                <a:t>Thank You.</a:t>
              </a:r>
              <a:endParaRPr lang="zh-CN" altLang="zh-CN" sz="3800" dirty="0">
                <a:solidFill>
                  <a:schemeClr val="tx1">
                    <a:lumMod val="65000"/>
                    <a:lumOff val="35000"/>
                  </a:schemeClr>
                </a:solidFill>
              </a:endParaRPr>
            </a:p>
          </p:txBody>
        </p:sp>
      </p:gr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7"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8" name="组合 27"/>
          <p:cNvGrpSpPr/>
          <p:nvPr userDrawn="1"/>
        </p:nvGrpSpPr>
        <p:grpSpPr>
          <a:xfrm>
            <a:off x="12666683" y="3285778"/>
            <a:ext cx="1149916" cy="2874780"/>
            <a:chOff x="7770786" y="8619830"/>
            <a:chExt cx="928124" cy="2320305"/>
          </a:xfrm>
        </p:grpSpPr>
        <p:sp>
          <p:nvSpPr>
            <p:cNvPr id="29" name="矩形 28"/>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6" name="矩形 35"/>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7" name="矩形 36"/>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5019" y="2252257"/>
            <a:ext cx="9001000" cy="817497"/>
          </a:xfrm>
        </p:spPr>
        <p:txBody>
          <a:bodyPr/>
          <a:lstStyle/>
          <a:p>
            <a:endParaRPr lang="zh-CN" altLang="en-US" b="1" dirty="0">
              <a:latin typeface="+mj-ea"/>
            </a:endParaRPr>
          </a:p>
        </p:txBody>
      </p:sp>
      <p:sp>
        <p:nvSpPr>
          <p:cNvPr id="3" name="副标题 2"/>
          <p:cNvSpPr>
            <a:spLocks noGrp="1"/>
          </p:cNvSpPr>
          <p:nvPr>
            <p:ph type="subTitle" idx="11"/>
          </p:nvPr>
        </p:nvSpPr>
        <p:spPr>
          <a:xfrm>
            <a:off x="985019" y="3501802"/>
            <a:ext cx="4153688" cy="461665"/>
          </a:xfrm>
        </p:spPr>
        <p:txBody>
          <a:bodyPr/>
          <a:lstStyle/>
          <a:p>
            <a:r>
              <a:rPr lang="zh-CN" altLang="en-US" dirty="0"/>
              <a:t>杨志</a:t>
            </a:r>
            <a:r>
              <a:rPr lang="zh-CN" altLang="en-US" dirty="0" smtClean="0"/>
              <a:t>超 </a:t>
            </a:r>
            <a:r>
              <a:rPr lang="en-US" altLang="zh-CN" dirty="0" smtClean="0"/>
              <a:t>00300912	</a:t>
            </a:r>
            <a:endParaRPr lang="zh-CN" altLang="en-US" dirty="0"/>
          </a:p>
        </p:txBody>
      </p:sp>
      <p:sp>
        <p:nvSpPr>
          <p:cNvPr id="5" name="Rectangle 13"/>
          <p:cNvSpPr>
            <a:spLocks noChangeArrowheads="1"/>
          </p:cNvSpPr>
          <p:nvPr/>
        </p:nvSpPr>
        <p:spPr bwMode="auto">
          <a:xfrm>
            <a:off x="985019" y="1215666"/>
            <a:ext cx="195368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200" b="1" dirty="0" smtClean="0">
                <a:solidFill>
                  <a:srgbClr val="666666"/>
                </a:solidFill>
                <a:latin typeface="Arial" panose="020B0604020202020204" pitchFamily="34" charset="0"/>
                <a:ea typeface="MS PGothic" pitchFamily="34" charset="-128"/>
                <a:cs typeface="Arial" panose="020B0604020202020204" pitchFamily="34" charset="0"/>
              </a:rPr>
              <a:t>201x/mm/</a:t>
            </a:r>
            <a:r>
              <a:rPr lang="en-US" altLang="zh-CN" sz="1200" b="1" dirty="0" err="1" smtClean="0">
                <a:solidFill>
                  <a:srgbClr val="666666"/>
                </a:solidFill>
                <a:latin typeface="Arial" panose="020B0604020202020204" pitchFamily="34" charset="0"/>
                <a:ea typeface="MS PGothic" pitchFamily="34" charset="-128"/>
                <a:cs typeface="Arial" panose="020B0604020202020204" pitchFamily="34" charset="0"/>
              </a:rPr>
              <a:t>dd</a:t>
            </a:r>
            <a:endParaRPr lang="en-US" altLang="zh-CN" sz="1200" b="1" dirty="0">
              <a:solidFill>
                <a:srgbClr val="666666"/>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587714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zh-CN" altLang="en-US" dirty="0"/>
          </a:p>
        </p:txBody>
      </p:sp>
      <p:sp>
        <p:nvSpPr>
          <p:cNvPr id="5" name="副标题 4"/>
          <p:cNvSpPr>
            <a:spLocks noGrp="1"/>
          </p:cNvSpPr>
          <p:nvPr>
            <p:ph type="subTitle" idx="1"/>
          </p:nvPr>
        </p:nvSpPr>
        <p:spPr>
          <a:xfrm>
            <a:off x="913011" y="2138108"/>
            <a:ext cx="9993315" cy="4097591"/>
          </a:xfrm>
        </p:spPr>
        <p:txBody>
          <a:bodyPr/>
          <a:lstStyle/>
          <a:p>
            <a:endParaRPr lang="zh-CN" altLang="en-US" dirty="0"/>
          </a:p>
        </p:txBody>
      </p:sp>
    </p:spTree>
    <p:extLst>
      <p:ext uri="{BB962C8B-B14F-4D97-AF65-F5344CB8AC3E}">
        <p14:creationId xmlns:p14="http://schemas.microsoft.com/office/powerpoint/2010/main" val="158761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32927"/>
            <a:ext cx="6529635" cy="3146634"/>
          </a:xfrm>
          <a:prstGeom prst="rect">
            <a:avLst/>
          </a:prstGeom>
        </p:spPr>
      </p:pic>
      <p:pic>
        <p:nvPicPr>
          <p:cNvPr id="6" name="图片 5"/>
          <p:cNvPicPr>
            <a:picLocks noChangeAspect="1"/>
          </p:cNvPicPr>
          <p:nvPr/>
        </p:nvPicPr>
        <p:blipFill>
          <a:blip r:embed="rId3"/>
          <a:stretch>
            <a:fillRect/>
          </a:stretch>
        </p:blipFill>
        <p:spPr>
          <a:xfrm>
            <a:off x="4981328" y="32927"/>
            <a:ext cx="6438884" cy="3113707"/>
          </a:xfrm>
          <a:prstGeom prst="rect">
            <a:avLst/>
          </a:prstGeom>
        </p:spPr>
      </p:pic>
    </p:spTree>
    <p:extLst>
      <p:ext uri="{BB962C8B-B14F-4D97-AF65-F5344CB8AC3E}">
        <p14:creationId xmlns:p14="http://schemas.microsoft.com/office/powerpoint/2010/main" val="3252384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sz="2800" b="1" dirty="0"/>
          </a:p>
        </p:txBody>
      </p:sp>
      <p:sp>
        <p:nvSpPr>
          <p:cNvPr id="3" name="副标题 2"/>
          <p:cNvSpPr>
            <a:spLocks noGrp="1"/>
          </p:cNvSpPr>
          <p:nvPr>
            <p:ph type="subTitle" idx="1"/>
          </p:nvPr>
        </p:nvSpPr>
        <p:spPr/>
        <p:txBody>
          <a:bodyPr/>
          <a:lstStyle/>
          <a:p>
            <a:r>
              <a:rPr lang="en-US" altLang="zh-CN" dirty="0" smtClean="0">
                <a:solidFill>
                  <a:schemeClr val="tx1"/>
                </a:solidFill>
              </a:rPr>
              <a:t>Text </a:t>
            </a:r>
            <a:r>
              <a:rPr lang="zh-CN" altLang="en-US" dirty="0" smtClean="0">
                <a:solidFill>
                  <a:schemeClr val="tx1"/>
                </a:solidFill>
              </a:rPr>
              <a:t>微软雅黑</a:t>
            </a:r>
            <a:r>
              <a:rPr lang="en-US" altLang="zh-CN" dirty="0" smtClean="0">
                <a:solidFill>
                  <a:schemeClr val="tx1"/>
                </a:solidFill>
              </a:rPr>
              <a:t>-24</a:t>
            </a:r>
          </a:p>
          <a:p>
            <a:pPr lvl="1"/>
            <a:endParaRPr lang="en-US" altLang="zh-CN" dirty="0"/>
          </a:p>
          <a:p>
            <a:pPr lvl="2"/>
            <a:endParaRPr lang="zh-CN" altLang="en-US" dirty="0"/>
          </a:p>
        </p:txBody>
      </p:sp>
      <p:pic>
        <p:nvPicPr>
          <p:cNvPr id="4" name="图片 3"/>
          <p:cNvPicPr>
            <a:picLocks noChangeAspect="1"/>
          </p:cNvPicPr>
          <p:nvPr/>
        </p:nvPicPr>
        <p:blipFill>
          <a:blip r:embed="rId2"/>
          <a:stretch>
            <a:fillRect/>
          </a:stretch>
        </p:blipFill>
        <p:spPr>
          <a:xfrm>
            <a:off x="74" y="0"/>
            <a:ext cx="6648195" cy="3437327"/>
          </a:xfrm>
          <a:prstGeom prst="rect">
            <a:avLst/>
          </a:prstGeom>
        </p:spPr>
      </p:pic>
      <p:pic>
        <p:nvPicPr>
          <p:cNvPr id="5" name="图片 4"/>
          <p:cNvPicPr>
            <a:picLocks noChangeAspect="1"/>
          </p:cNvPicPr>
          <p:nvPr/>
        </p:nvPicPr>
        <p:blipFill>
          <a:blip r:embed="rId3"/>
          <a:stretch>
            <a:fillRect/>
          </a:stretch>
        </p:blipFill>
        <p:spPr>
          <a:xfrm>
            <a:off x="4873451" y="-20318"/>
            <a:ext cx="7352556" cy="3457645"/>
          </a:xfrm>
          <a:prstGeom prst="rect">
            <a:avLst/>
          </a:prstGeom>
        </p:spPr>
      </p:pic>
    </p:spTree>
    <p:extLst>
      <p:ext uri="{BB962C8B-B14F-4D97-AF65-F5344CB8AC3E}">
        <p14:creationId xmlns:p14="http://schemas.microsoft.com/office/powerpoint/2010/main" val="3036380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2" id="{9CAB12A0-49E2-4E2C-B7B7-B6FB34C4A97F}" vid="{29DFA30E-7DE5-4974-BCA8-684D456E1042}"/>
    </a:ext>
  </a:ext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ECCA5D39-C510-4551-B6E6-70D930D81529}"/>
    </a:ext>
  </a:ext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645535E5-4BDA-41EE-82FC-DD5D4FFF01FA}"/>
    </a:ext>
  </a:extLst>
</a:theme>
</file>

<file path=ppt/theme/theme4.xml><?xml version="1.0" encoding="utf-8"?>
<a:theme xmlns:a="http://schemas.openxmlformats.org/drawingml/2006/main" name="2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45332B3E-9892-4BA7-9DEC-8C4A16831933}"/>
    </a:ext>
  </a:ext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A5949062-415F-4468-A856-9625B5ADC3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12</TotalTime>
  <Words>11</Words>
  <Application>Microsoft Office PowerPoint</Application>
  <PresentationFormat>自定义</PresentationFormat>
  <Paragraphs>3</Paragraphs>
  <Slides>5</Slides>
  <Notes>0</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5</vt:i4>
      </vt:variant>
    </vt:vector>
  </HeadingPairs>
  <TitlesOfParts>
    <vt:vector size="23" baseType="lpstr">
      <vt:lpstr>Arial Unicode MS</vt:lpstr>
      <vt:lpstr>FrutigerNext LT Light</vt:lpstr>
      <vt:lpstr>FrutigerNext LT Medium</vt:lpstr>
      <vt:lpstr>FrutigerNext LT Regular</vt:lpstr>
      <vt:lpstr>MS PGothic</vt:lpstr>
      <vt:lpstr>MS PGothic</vt:lpstr>
      <vt:lpstr>黑体</vt:lpstr>
      <vt:lpstr>华文细黑</vt:lpstr>
      <vt:lpstr>宋体</vt:lpstr>
      <vt:lpstr>微软雅黑</vt:lpstr>
      <vt:lpstr>Arial</vt:lpstr>
      <vt:lpstr>Calibri</vt:lpstr>
      <vt:lpstr>Wingdings</vt:lpstr>
      <vt:lpstr>Blank</vt:lpstr>
      <vt:lpstr>内容Copytext </vt:lpstr>
      <vt:lpstr>1_内容Copytext </vt:lpstr>
      <vt:lpstr>2_内容Copytext </vt:lpstr>
      <vt:lpstr>Thank you</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Yangzhichao (George)</dc:creator>
  <cp:lastModifiedBy>Yangzhichao (George)</cp:lastModifiedBy>
  <cp:revision>8</cp:revision>
  <dcterms:created xsi:type="dcterms:W3CDTF">2018-07-20T02:35:11Z</dcterms:created>
  <dcterms:modified xsi:type="dcterms:W3CDTF">2018-07-20T02:47:41Z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(3)SIJlzoPXxSvEauQfg9JvFW8ivUaq/aTeXt7SPwDUemWPr7w1TtJqzBZGGLimIpCh7UyggRxP
bvWzLUGFJ44eY9YrH1ifKYP+x04QKRyqGuR2/TpNQiwVN8Z8Iyl1V5uLwlvlN2FNxweUGB3T
3TNu6xsvJyGCxfqV+fEisowgfMWFLKdmSP6gJf5QLxRrzVUGfLAyJ9mFeE1SS2NN/o3K91Ch
wZ0NCWUdq+f2QGU+YU</vt:lpwstr>
  </property>
  <property fmtid="{D5CDD505-2E9C-101B-9397-08002B2CF9AE}" pid="6" name="_2015_ms_pID_7253431">
    <vt:lpwstr>zAezd8pbkPHDiENPt0AsA7xtexzqcso4i4Kb7f6ttDZzdMT5oUkg63
xr8oshNgiwps+A+ll0BfsEtXs+bCAkMiikYnp9nWly8aC2J9IU+Wgg05CTj8Ma/+Rv0ZZhfN
kHyzMfHGTrn4l9mY9hE9iU49l3LMP+zsc3vyOqPwz0Nck9nToI3gt9LC806BAmng+RQD5eZW
AHPESxt90V3Gruo9UTsyVjrpOiLXZSZ/l7gW</vt:lpwstr>
  </property>
  <property fmtid="{D5CDD505-2E9C-101B-9397-08002B2CF9AE}" pid="7" name="_2015_ms_pID_7253432">
    <vt:lpwstr>vsY1+bvsUa9PKfr/i+AFrGdxik5oNGCZhA7i
SDcHwvKol28yBR2GMdQrWjgXRzvA6A==</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1531990394</vt:lpwstr>
  </property>
</Properties>
</file>