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sldIdLst>
    <p:sldId id="256" r:id="rId11"/>
    <p:sldId id="257" r:id="rId12"/>
    <p:sldId id="259" r:id="rId13"/>
    <p:sldId id="260" r:id="rId14"/>
    <p:sldId id="268" r:id="rId15"/>
    <p:sldId id="262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0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E2D0-2B65-47FA-88F6-9728675EBAB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C7D2-F4A7-4993-8C4F-64C25DEDCF1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ightsWATCH-Watermark-Text-1234567890"/>
          <p:cNvSpPr txBox="1"/>
          <p:nvPr userDrawn="1"/>
        </p:nvSpPr>
        <p:spPr>
          <a:xfrm rot="5400000">
            <a:off x="5911334" y="3336667"/>
            <a:ext cx="12192000" cy="18466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/>
            <a:r>
              <a:rPr lang="en-US" sz="1200">
                <a:solidFill>
                  <a:srgbClr val="C8C9CE"/>
                </a:solidFill>
                <a:latin typeface="Arial Narrow" panose="020B0606020202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28160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Development and Review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Mark Yan &amp; Debasish Das</a:t>
            </a:r>
          </a:p>
        </p:txBody>
      </p:sp>
    </p:spTree>
    <p:extLst>
      <p:ext uri="{BB962C8B-B14F-4D97-AF65-F5344CB8AC3E}">
        <p14:creationId xmlns:p14="http://schemas.microsoft.com/office/powerpoint/2010/main" val="82938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15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the start point, we assume we have a </a:t>
            </a:r>
            <a:r>
              <a:rPr lang="en-US" b="1" dirty="0"/>
              <a:t>master</a:t>
            </a:r>
            <a:r>
              <a:rPr lang="en-US" dirty="0"/>
              <a:t> and </a:t>
            </a:r>
            <a:r>
              <a:rPr lang="en-US" b="1" dirty="0"/>
              <a:t>dev </a:t>
            </a:r>
            <a:r>
              <a:rPr lang="en-US" dirty="0"/>
              <a:t>branch in the remote side. We will not discuss master branch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remote dev branch to local.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“repo </a:t>
            </a:r>
            <a:r>
              <a:rPr lang="en-US" i="1" dirty="0" err="1"/>
              <a:t>url</a:t>
            </a:r>
            <a:r>
              <a:rPr lang="en-US" i="1" dirty="0"/>
              <a:t>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dev</a:t>
            </a:r>
          </a:p>
        </p:txBody>
      </p:sp>
      <p:sp>
        <p:nvSpPr>
          <p:cNvPr id="4" name="Oval 3"/>
          <p:cNvSpPr/>
          <p:nvPr/>
        </p:nvSpPr>
        <p:spPr>
          <a:xfrm>
            <a:off x="9446079" y="1871436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14457" y="1871435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814706" y="1347107"/>
            <a:ext cx="8166" cy="4433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6010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9596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8103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0611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cxnSp>
        <p:nvCxnSpPr>
          <p:cNvPr id="13" name="Straight Arrow Connector 12"/>
          <p:cNvCxnSpPr>
            <a:stCxn id="4" idx="2"/>
            <a:endCxn id="5" idx="6"/>
          </p:cNvCxnSpPr>
          <p:nvPr/>
        </p:nvCxnSpPr>
        <p:spPr>
          <a:xfrm flipH="1" flipV="1">
            <a:off x="6977743" y="1960902"/>
            <a:ext cx="246833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86699" y="1608976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595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15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local feature branch.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local feature branch to remote side.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err="1"/>
              <a:t>feature:feature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46079" y="1871436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14457" y="1871435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814706" y="1347107"/>
            <a:ext cx="8166" cy="4433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98103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0611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2" name="Oval 11"/>
          <p:cNvSpPr/>
          <p:nvPr/>
        </p:nvSpPr>
        <p:spPr>
          <a:xfrm>
            <a:off x="7850639" y="2288495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08079" y="1421731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cxnSp>
        <p:nvCxnSpPr>
          <p:cNvPr id="15" name="Straight Arrow Connector 14"/>
          <p:cNvCxnSpPr>
            <a:stCxn id="5" idx="6"/>
            <a:endCxn id="12" idx="2"/>
          </p:cNvCxnSpPr>
          <p:nvPr/>
        </p:nvCxnSpPr>
        <p:spPr>
          <a:xfrm>
            <a:off x="6977743" y="1960902"/>
            <a:ext cx="872896" cy="417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431236" y="2288494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5130" y="1427679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cxnSp>
        <p:nvCxnSpPr>
          <p:cNvPr id="21" name="Straight Arrow Connector 20"/>
          <p:cNvCxnSpPr>
            <a:stCxn id="12" idx="6"/>
            <a:endCxn id="16" idx="2"/>
          </p:cNvCxnSpPr>
          <p:nvPr/>
        </p:nvCxnSpPr>
        <p:spPr>
          <a:xfrm flipV="1">
            <a:off x="8013925" y="2377961"/>
            <a:ext cx="2417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64186" y="1871435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86158" y="2075993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26010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89596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05728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5990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Code Development on local branch feature.</a:t>
            </a:r>
          </a:p>
          <a:p>
            <a:pPr marL="514350" indent="-514350">
              <a:buAutoNum type="arabicPeriod"/>
            </a:pPr>
            <a:r>
              <a:rPr lang="en-US" dirty="0"/>
              <a:t>Test your application.</a:t>
            </a:r>
          </a:p>
          <a:p>
            <a:pPr marL="514350" indent="-514350">
              <a:buAutoNum type="arabicPeriod"/>
            </a:pPr>
            <a:r>
              <a:rPr lang="en-US" dirty="0"/>
              <a:t>commit change to local feature branch.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“commit file name”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“comment”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pull origin feature</a:t>
            </a:r>
          </a:p>
          <a:p>
            <a:pPr marL="457200" lvl="1" indent="0">
              <a:buNone/>
            </a:pPr>
            <a:r>
              <a:rPr lang="en-US" dirty="0"/>
              <a:t>(if someone changed remote feature branch, we should merge the change first)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git</a:t>
            </a:r>
            <a:r>
              <a:rPr lang="en-US" dirty="0"/>
              <a:t> push --set-upstream origin feature</a:t>
            </a:r>
          </a:p>
        </p:txBody>
      </p:sp>
      <p:sp>
        <p:nvSpPr>
          <p:cNvPr id="4" name="Oval 3"/>
          <p:cNvSpPr/>
          <p:nvPr/>
        </p:nvSpPr>
        <p:spPr>
          <a:xfrm>
            <a:off x="9446079" y="1871436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14457" y="1871435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814706" y="1347107"/>
            <a:ext cx="8166" cy="4433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98103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0611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2" name="Oval 11"/>
          <p:cNvSpPr/>
          <p:nvPr/>
        </p:nvSpPr>
        <p:spPr>
          <a:xfrm>
            <a:off x="7850639" y="2288495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08079" y="1421731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>
            <a:off x="10431236" y="2288494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5130" y="1427679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9" name="Oval 18"/>
          <p:cNvSpPr/>
          <p:nvPr/>
        </p:nvSpPr>
        <p:spPr>
          <a:xfrm>
            <a:off x="7850639" y="287539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2" idx="4"/>
            <a:endCxn id="19" idx="0"/>
          </p:cNvCxnSpPr>
          <p:nvPr/>
        </p:nvCxnSpPr>
        <p:spPr>
          <a:xfrm>
            <a:off x="7932282" y="2467428"/>
            <a:ext cx="0" cy="407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431236" y="287539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9" idx="6"/>
            <a:endCxn id="24" idx="2"/>
          </p:cNvCxnSpPr>
          <p:nvPr/>
        </p:nvCxnSpPr>
        <p:spPr>
          <a:xfrm>
            <a:off x="8013925" y="2964860"/>
            <a:ext cx="24173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0785" y="2455596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37243" y="262173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6010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89596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cxnSp>
        <p:nvCxnSpPr>
          <p:cNvPr id="21" name="Straight Arrow Connector 20"/>
          <p:cNvCxnSpPr>
            <a:stCxn id="16" idx="2"/>
            <a:endCxn id="19" idx="7"/>
          </p:cNvCxnSpPr>
          <p:nvPr/>
        </p:nvCxnSpPr>
        <p:spPr>
          <a:xfrm flipH="1">
            <a:off x="7990012" y="2377961"/>
            <a:ext cx="2441224" cy="523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5093" y="2351759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5631" y="6017594"/>
            <a:ext cx="1008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we recommend that this step is done for every small progress to publish to/merge from remote feature branch.</a:t>
            </a:r>
          </a:p>
        </p:txBody>
      </p:sp>
    </p:spTree>
    <p:extLst>
      <p:ext uri="{BB962C8B-B14F-4D97-AF65-F5344CB8AC3E}">
        <p14:creationId xmlns:p14="http://schemas.microsoft.com/office/powerpoint/2010/main" val="207372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153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dirty="0" err="1"/>
              <a:t>git</a:t>
            </a:r>
            <a:r>
              <a:rPr lang="en-US" dirty="0"/>
              <a:t> status” and make sure you are on feature branch.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dirty="0" err="1"/>
              <a:t>git</a:t>
            </a:r>
            <a:r>
              <a:rPr lang="en-US" dirty="0"/>
              <a:t> pull origin dev” to merge latest remote dev branch into local feature branch.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merge conflicts if any.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and push to remote feature branch.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“comment”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4" name="Oval 3"/>
          <p:cNvSpPr/>
          <p:nvPr/>
        </p:nvSpPr>
        <p:spPr>
          <a:xfrm>
            <a:off x="9446079" y="1871436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14457" y="1871435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814706" y="1347107"/>
            <a:ext cx="8166" cy="4433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98103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0611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2" name="Oval 11"/>
          <p:cNvSpPr/>
          <p:nvPr/>
        </p:nvSpPr>
        <p:spPr>
          <a:xfrm>
            <a:off x="7850639" y="2288495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08079" y="1421731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>
            <a:off x="10431236" y="2288494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5130" y="1427679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9" name="Oval 18"/>
          <p:cNvSpPr/>
          <p:nvPr/>
        </p:nvSpPr>
        <p:spPr>
          <a:xfrm>
            <a:off x="7850639" y="287539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3"/>
            <a:endCxn id="33" idx="7"/>
          </p:cNvCxnSpPr>
          <p:nvPr/>
        </p:nvCxnSpPr>
        <p:spPr>
          <a:xfrm flipH="1">
            <a:off x="7990012" y="2024165"/>
            <a:ext cx="1479980" cy="14762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431236" y="287539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33" idx="6"/>
            <a:endCxn id="34" idx="2"/>
          </p:cNvCxnSpPr>
          <p:nvPr/>
        </p:nvCxnSpPr>
        <p:spPr>
          <a:xfrm flipV="1">
            <a:off x="8013925" y="3540904"/>
            <a:ext cx="2413228" cy="22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62283" y="2495208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90378" y="3207480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6010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89596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cxnSp>
        <p:nvCxnSpPr>
          <p:cNvPr id="22" name="Straight Connector 21"/>
          <p:cNvCxnSpPr>
            <a:stCxn id="12" idx="4"/>
            <a:endCxn id="19" idx="0"/>
          </p:cNvCxnSpPr>
          <p:nvPr/>
        </p:nvCxnSpPr>
        <p:spPr>
          <a:xfrm>
            <a:off x="7932282" y="2467428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517640" y="2467427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850639" y="347424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427153" y="3451437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7947930" y="3043472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517640" y="3038819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8200" y="6068662"/>
            <a:ext cx="1008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we recommend that this step is done in regular base to incorporate latest change in dev branch before pull request.</a:t>
            </a:r>
          </a:p>
        </p:txBody>
      </p:sp>
    </p:spTree>
    <p:extLst>
      <p:ext uri="{BB962C8B-B14F-4D97-AF65-F5344CB8AC3E}">
        <p14:creationId xmlns:p14="http://schemas.microsoft.com/office/powerpoint/2010/main" val="223237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4" y="2766347"/>
            <a:ext cx="4618950" cy="30228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75" y="1293409"/>
            <a:ext cx="5214186" cy="5136508"/>
          </a:xfrm>
          <a:prstGeom prst="rect">
            <a:avLst/>
          </a:prstGeom>
        </p:spPr>
      </p:pic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883139" y="1796400"/>
            <a:ext cx="5211536" cy="8642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Pull request for code review</a:t>
            </a:r>
          </a:p>
        </p:txBody>
      </p:sp>
    </p:spTree>
    <p:extLst>
      <p:ext uri="{BB962C8B-B14F-4D97-AF65-F5344CB8AC3E}">
        <p14:creationId xmlns:p14="http://schemas.microsoft.com/office/powerpoint/2010/main" val="282754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15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Code reviewer comment/suggest rework/approve the pull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Reviewer reject pull request if there is merge conflict.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remote feature branch into remote dev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delete remote feature branch.</a:t>
            </a:r>
          </a:p>
        </p:txBody>
      </p:sp>
      <p:sp>
        <p:nvSpPr>
          <p:cNvPr id="21" name="Oval 20"/>
          <p:cNvSpPr/>
          <p:nvPr/>
        </p:nvSpPr>
        <p:spPr>
          <a:xfrm>
            <a:off x="9446079" y="1871436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14457" y="1871435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814706" y="1347107"/>
            <a:ext cx="8166" cy="4433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8103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40611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32" name="Oval 31"/>
          <p:cNvSpPr/>
          <p:nvPr/>
        </p:nvSpPr>
        <p:spPr>
          <a:xfrm>
            <a:off x="7850639" y="2288495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08079" y="1421731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5" name="Oval 34"/>
          <p:cNvSpPr/>
          <p:nvPr/>
        </p:nvSpPr>
        <p:spPr>
          <a:xfrm>
            <a:off x="10431236" y="2288494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045130" y="1427679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7" name="Oval 36"/>
          <p:cNvSpPr/>
          <p:nvPr/>
        </p:nvSpPr>
        <p:spPr>
          <a:xfrm>
            <a:off x="7850639" y="287539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431236" y="287539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48" idx="2"/>
            <a:endCxn id="51" idx="7"/>
          </p:cNvCxnSpPr>
          <p:nvPr/>
        </p:nvCxnSpPr>
        <p:spPr>
          <a:xfrm flipH="1">
            <a:off x="9598380" y="3540904"/>
            <a:ext cx="828773" cy="5670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26010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89596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cxnSp>
        <p:nvCxnSpPr>
          <p:cNvPr id="45" name="Straight Connector 44"/>
          <p:cNvCxnSpPr>
            <a:stCxn id="32" idx="4"/>
            <a:endCxn id="37" idx="0"/>
          </p:cNvCxnSpPr>
          <p:nvPr/>
        </p:nvCxnSpPr>
        <p:spPr>
          <a:xfrm>
            <a:off x="7932282" y="2467428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517640" y="2467427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850639" y="347424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427153" y="3451437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7947930" y="3043472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517640" y="3038819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459007" y="4081757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>
            <a:off x="9527041" y="2050368"/>
            <a:ext cx="13609" cy="20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816193" y="3474243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032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153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Move back to dev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local feature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 branch -d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Resync with remote dev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next feature development</a:t>
            </a:r>
          </a:p>
        </p:txBody>
      </p:sp>
      <p:sp>
        <p:nvSpPr>
          <p:cNvPr id="26" name="Oval 25"/>
          <p:cNvSpPr/>
          <p:nvPr/>
        </p:nvSpPr>
        <p:spPr>
          <a:xfrm>
            <a:off x="9446079" y="1871436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814457" y="1871435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8814706" y="1347107"/>
            <a:ext cx="8166" cy="4433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98103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40611" y="1421731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37" name="Oval 36"/>
          <p:cNvSpPr/>
          <p:nvPr/>
        </p:nvSpPr>
        <p:spPr>
          <a:xfrm>
            <a:off x="7850639" y="2288495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508079" y="1421731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9" name="Oval 38"/>
          <p:cNvSpPr/>
          <p:nvPr/>
        </p:nvSpPr>
        <p:spPr>
          <a:xfrm>
            <a:off x="10431236" y="2288494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045130" y="1427679"/>
            <a:ext cx="8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41" name="Oval 40"/>
          <p:cNvSpPr/>
          <p:nvPr/>
        </p:nvSpPr>
        <p:spPr>
          <a:xfrm>
            <a:off x="7850639" y="287539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31236" y="287539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52" idx="2"/>
            <a:endCxn id="54" idx="6"/>
          </p:cNvCxnSpPr>
          <p:nvPr/>
        </p:nvCxnSpPr>
        <p:spPr>
          <a:xfrm flipH="1" flipV="1">
            <a:off x="6998154" y="4171223"/>
            <a:ext cx="246085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26010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89596" y="10523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cxnSp>
        <p:nvCxnSpPr>
          <p:cNvPr id="46" name="Straight Connector 45"/>
          <p:cNvCxnSpPr>
            <a:stCxn id="37" idx="4"/>
            <a:endCxn id="41" idx="0"/>
          </p:cNvCxnSpPr>
          <p:nvPr/>
        </p:nvCxnSpPr>
        <p:spPr>
          <a:xfrm>
            <a:off x="7932282" y="2467428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517640" y="2467427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850639" y="3474243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427153" y="3451437"/>
            <a:ext cx="163286" cy="1789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947930" y="3043472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517640" y="3038819"/>
            <a:ext cx="0" cy="407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459007" y="4081757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95757" y="2060020"/>
            <a:ext cx="13609" cy="20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834868" y="4081756"/>
            <a:ext cx="163286" cy="1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9522955" y="2038631"/>
            <a:ext cx="13609" cy="20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47930" y="3871354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581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E70E05CE0104F845385CA6304979B" ma:contentTypeVersion="4" ma:contentTypeDescription="Create a new document." ma:contentTypeScope="" ma:versionID="7c7522e3e6b589a32b5aae526fa0d80d">
  <xsd:schema xmlns:xsd="http://www.w3.org/2001/XMLSchema" xmlns:xs="http://www.w3.org/2001/XMLSchema" xmlns:p="http://schemas.microsoft.com/office/2006/metadata/properties" xmlns:ns2="aa2d07d6-a7c6-4761-a799-35c884352a35" xmlns:ns3="039a25ca-e6e7-4f9f-9cf2-b34c6848fefe" targetNamespace="http://schemas.microsoft.com/office/2006/metadata/properties" ma:root="true" ma:fieldsID="01c5346c92277bb00f60325446d81550" ns2:_="" ns3:_="">
    <xsd:import namespace="aa2d07d6-a7c6-4761-a799-35c884352a35"/>
    <xsd:import namespace="039a25ca-e6e7-4f9f-9cf2-b34c6848fe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d07d6-a7c6-4761-a799-35c884352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a25ca-e6e7-4f9f-9cf2-b34c6848fe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XMLData TextToDisplay="%DOCUMENTGUID%">{00000000-0000-0000-0000-000000000000}</XMLData>
</file>

<file path=customXml/item3.xml><?xml version="1.0" encoding="utf-8"?>
<XMLData TextToDisplay="%CLASSIFICATIONDATETIME%">15:45 10/02/2017</XMLData>
</file>

<file path=customXml/item4.xml><?xml version="1.0" encoding="utf-8"?>
<XMLData TextToDisplay="%HOSTNAME%">SLB-JJ9RF12.DIR.slb.com</XMLData>
</file>

<file path=customXml/item5.xml><?xml version="1.0" encoding="utf-8"?>
<XMLData TextToDisplay="RightsWATCHMark">4|SCHLUMBERGER-Internal-PRIVATE|{00000000-0000-0000-0000-000000000000}</XMLDat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XMLData TextToDisplay="%USERNAME%">XYan3</XMLDat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XMLData TextToDisplay="%EMAILADDRESS%">XYan3@slb.com</XMLData>
</file>

<file path=customXml/itemProps1.xml><?xml version="1.0" encoding="utf-8"?>
<ds:datastoreItem xmlns:ds="http://schemas.openxmlformats.org/officeDocument/2006/customXml" ds:itemID="{10F0418D-CBC3-4FC9-83DE-D83299CD99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2d07d6-a7c6-4761-a799-35c884352a35"/>
    <ds:schemaRef ds:uri="039a25ca-e6e7-4f9f-9cf2-b34c6848fe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A97F26-D331-4328-924C-2066B1317DED}">
  <ds:schemaRefs/>
</ds:datastoreItem>
</file>

<file path=customXml/itemProps3.xml><?xml version="1.0" encoding="utf-8"?>
<ds:datastoreItem xmlns:ds="http://schemas.openxmlformats.org/officeDocument/2006/customXml" ds:itemID="{08185A28-3CA3-4F84-A860-AF52C6329B28}">
  <ds:schemaRefs/>
</ds:datastoreItem>
</file>

<file path=customXml/itemProps4.xml><?xml version="1.0" encoding="utf-8"?>
<ds:datastoreItem xmlns:ds="http://schemas.openxmlformats.org/officeDocument/2006/customXml" ds:itemID="{FE3ACF73-DAF2-4D4C-B458-9807A81BCB73}">
  <ds:schemaRefs/>
</ds:datastoreItem>
</file>

<file path=customXml/itemProps5.xml><?xml version="1.0" encoding="utf-8"?>
<ds:datastoreItem xmlns:ds="http://schemas.openxmlformats.org/officeDocument/2006/customXml" ds:itemID="{D829F28D-BA52-4F11-A706-4FF67AE91DE6}">
  <ds:schemaRefs/>
</ds:datastoreItem>
</file>

<file path=customXml/itemProps6.xml><?xml version="1.0" encoding="utf-8"?>
<ds:datastoreItem xmlns:ds="http://schemas.openxmlformats.org/officeDocument/2006/customXml" ds:itemID="{FE45EB2F-F096-4556-9C71-059EEB3741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7.xml><?xml version="1.0" encoding="utf-8"?>
<ds:datastoreItem xmlns:ds="http://schemas.openxmlformats.org/officeDocument/2006/customXml" ds:itemID="{87B69B30-503F-4A71-93DD-C7C078DFADEF}">
  <ds:schemaRefs/>
</ds:datastoreItem>
</file>

<file path=customXml/itemProps8.xml><?xml version="1.0" encoding="utf-8"?>
<ds:datastoreItem xmlns:ds="http://schemas.openxmlformats.org/officeDocument/2006/customXml" ds:itemID="{AF44C265-25A4-4997-AD47-4C673E9B6DB8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F62F12DB-EFBC-4A2B-B8CE-1A3E207EFE4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371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Theme</vt:lpstr>
      <vt:lpstr>Code Development and Review with Git</vt:lpstr>
      <vt:lpstr>Step 1</vt:lpstr>
      <vt:lpstr>Step 2</vt:lpstr>
      <vt:lpstr>Step 3</vt:lpstr>
      <vt:lpstr>Step 4</vt:lpstr>
      <vt:lpstr>Step 5</vt:lpstr>
      <vt:lpstr>Step 6</vt:lpstr>
      <vt:lpstr>Step 7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Development and Code Review with Git</dc:title>
  <dc:creator>Mark Yan</dc:creator>
  <cp:lastModifiedBy>Yuxuan Zhou</cp:lastModifiedBy>
  <cp:revision>70</cp:revision>
  <dcterms:created xsi:type="dcterms:W3CDTF">2017-02-10T15:44:19Z</dcterms:created>
  <dcterms:modified xsi:type="dcterms:W3CDTF">2018-06-05T18:35:16Z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4|SCHLUMBERGER-Internal-PRIVATE|{00000000-0000-0000-0000-000000000000}</vt:lpwstr>
  </property>
  <property fmtid="{D5CDD505-2E9C-101B-9397-08002B2CF9AE}" pid="3" name="ContentTypeId">
    <vt:lpwstr>0x010100B62E70E05CE0104F845385CA6304979B</vt:lpwstr>
  </property>
</Properties>
</file>