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A7627-5E34-4D9F-91C9-FF8F3B6CAAFF}" v="37" dt="2022-01-24T11:18:2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kim" userId="98fcfc6ea6032d6a" providerId="LiveId" clId="{2BFA7627-5E34-4D9F-91C9-FF8F3B6CAAFF}"/>
    <pc:docChg chg="undo custSel addSld modSld">
      <pc:chgData name="min kim" userId="98fcfc6ea6032d6a" providerId="LiveId" clId="{2BFA7627-5E34-4D9F-91C9-FF8F3B6CAAFF}" dt="2022-01-25T10:00:08.948" v="674" actId="14100"/>
      <pc:docMkLst>
        <pc:docMk/>
      </pc:docMkLst>
      <pc:sldChg chg="modSp mod">
        <pc:chgData name="min kim" userId="98fcfc6ea6032d6a" providerId="LiveId" clId="{2BFA7627-5E34-4D9F-91C9-FF8F3B6CAAFF}" dt="2022-01-24T10:29:18.927" v="43" actId="20577"/>
        <pc:sldMkLst>
          <pc:docMk/>
          <pc:sldMk cId="507957297" sldId="256"/>
        </pc:sldMkLst>
        <pc:spChg chg="mod">
          <ac:chgData name="min kim" userId="98fcfc6ea6032d6a" providerId="LiveId" clId="{2BFA7627-5E34-4D9F-91C9-FF8F3B6CAAFF}" dt="2022-01-24T10:29:01.380" v="12"/>
          <ac:spMkLst>
            <pc:docMk/>
            <pc:sldMk cId="507957297" sldId="256"/>
            <ac:spMk id="2" creationId="{03D9A973-7AB8-4B85-8075-08A6CC45CE03}"/>
          </ac:spMkLst>
        </pc:spChg>
        <pc:spChg chg="mod">
          <ac:chgData name="min kim" userId="98fcfc6ea6032d6a" providerId="LiveId" clId="{2BFA7627-5E34-4D9F-91C9-FF8F3B6CAAFF}" dt="2022-01-24T10:29:18.927" v="43" actId="20577"/>
          <ac:spMkLst>
            <pc:docMk/>
            <pc:sldMk cId="507957297" sldId="256"/>
            <ac:spMk id="3" creationId="{04E315E6-DED6-4345-B161-B6AEFF656F21}"/>
          </ac:spMkLst>
        </pc:spChg>
      </pc:sldChg>
      <pc:sldChg chg="addSp delSp modSp new mod">
        <pc:chgData name="min kim" userId="98fcfc6ea6032d6a" providerId="LiveId" clId="{2BFA7627-5E34-4D9F-91C9-FF8F3B6CAAFF}" dt="2022-01-25T09:55:57.577" v="673" actId="14100"/>
        <pc:sldMkLst>
          <pc:docMk/>
          <pc:sldMk cId="4044508823" sldId="257"/>
        </pc:sldMkLst>
        <pc:spChg chg="add mod">
          <ac:chgData name="min kim" userId="98fcfc6ea6032d6a" providerId="LiveId" clId="{2BFA7627-5E34-4D9F-91C9-FF8F3B6CAAFF}" dt="2022-01-24T10:42:55.882" v="52"/>
          <ac:spMkLst>
            <pc:docMk/>
            <pc:sldMk cId="4044508823" sldId="257"/>
            <ac:spMk id="4" creationId="{83DF7EB5-36AE-4F11-AE8F-AA84E32586A6}"/>
          </ac:spMkLst>
        </pc:spChg>
        <pc:spChg chg="add del mod">
          <ac:chgData name="min kim" userId="98fcfc6ea6032d6a" providerId="LiveId" clId="{2BFA7627-5E34-4D9F-91C9-FF8F3B6CAAFF}" dt="2022-01-24T10:50:59.449" v="59" actId="478"/>
          <ac:spMkLst>
            <pc:docMk/>
            <pc:sldMk cId="4044508823" sldId="257"/>
            <ac:spMk id="8" creationId="{2DAF57BB-AE16-484C-BF60-FBEAA8A70DB2}"/>
          </ac:spMkLst>
        </pc:spChg>
        <pc:spChg chg="add mod">
          <ac:chgData name="min kim" userId="98fcfc6ea6032d6a" providerId="LiveId" clId="{2BFA7627-5E34-4D9F-91C9-FF8F3B6CAAFF}" dt="2022-01-24T10:54:52.009" v="186" actId="1076"/>
          <ac:spMkLst>
            <pc:docMk/>
            <pc:sldMk cId="4044508823" sldId="257"/>
            <ac:spMk id="9" creationId="{E88CA8CC-2FEA-48A0-A0C9-3BBAB1E91F04}"/>
          </ac:spMkLst>
        </pc:spChg>
        <pc:spChg chg="add mod">
          <ac:chgData name="min kim" userId="98fcfc6ea6032d6a" providerId="LiveId" clId="{2BFA7627-5E34-4D9F-91C9-FF8F3B6CAAFF}" dt="2022-01-24T10:55:16.765" v="204" actId="14100"/>
          <ac:spMkLst>
            <pc:docMk/>
            <pc:sldMk cId="4044508823" sldId="257"/>
            <ac:spMk id="12" creationId="{D87DAD54-5EF6-485B-A97C-87FB82617F0A}"/>
          </ac:spMkLst>
        </pc:spChg>
        <pc:spChg chg="add mod">
          <ac:chgData name="min kim" userId="98fcfc6ea6032d6a" providerId="LiveId" clId="{2BFA7627-5E34-4D9F-91C9-FF8F3B6CAAFF}" dt="2022-01-24T10:56:20.723" v="264" actId="1076"/>
          <ac:spMkLst>
            <pc:docMk/>
            <pc:sldMk cId="4044508823" sldId="257"/>
            <ac:spMk id="15" creationId="{FD1BB505-42EA-4CEB-8FAE-10F7DDD05E97}"/>
          </ac:spMkLst>
        </pc:spChg>
        <pc:spChg chg="add mod">
          <ac:chgData name="min kim" userId="98fcfc6ea6032d6a" providerId="LiveId" clId="{2BFA7627-5E34-4D9F-91C9-FF8F3B6CAAFF}" dt="2022-01-24T10:57:51.228" v="301" actId="1076"/>
          <ac:spMkLst>
            <pc:docMk/>
            <pc:sldMk cId="4044508823" sldId="257"/>
            <ac:spMk id="19" creationId="{3D890D41-815A-480F-B6DF-E928D71EFF6B}"/>
          </ac:spMkLst>
        </pc:spChg>
        <pc:spChg chg="add mod">
          <ac:chgData name="min kim" userId="98fcfc6ea6032d6a" providerId="LiveId" clId="{2BFA7627-5E34-4D9F-91C9-FF8F3B6CAAFF}" dt="2022-01-24T11:00:10.680" v="355" actId="1076"/>
          <ac:spMkLst>
            <pc:docMk/>
            <pc:sldMk cId="4044508823" sldId="257"/>
            <ac:spMk id="25" creationId="{1A15A00D-94B1-4DC8-9C2A-670646FF7CD5}"/>
          </ac:spMkLst>
        </pc:spChg>
        <pc:spChg chg="add del mod">
          <ac:chgData name="min kim" userId="98fcfc6ea6032d6a" providerId="LiveId" clId="{2BFA7627-5E34-4D9F-91C9-FF8F3B6CAAFF}" dt="2022-01-24T11:01:31.557" v="366"/>
          <ac:spMkLst>
            <pc:docMk/>
            <pc:sldMk cId="4044508823" sldId="257"/>
            <ac:spMk id="26" creationId="{4415B8F7-CD45-4FCE-AFE4-04FAA820C6EE}"/>
          </ac:spMkLst>
        </pc:spChg>
        <pc:spChg chg="add mod">
          <ac:chgData name="min kim" userId="98fcfc6ea6032d6a" providerId="LiveId" clId="{2BFA7627-5E34-4D9F-91C9-FF8F3B6CAAFF}" dt="2022-01-24T11:01:17.285" v="364" actId="1076"/>
          <ac:spMkLst>
            <pc:docMk/>
            <pc:sldMk cId="4044508823" sldId="257"/>
            <ac:spMk id="27" creationId="{67843CF3-90B5-49F9-962C-D6A6D6B435D3}"/>
          </ac:spMkLst>
        </pc:spChg>
        <pc:spChg chg="add mod">
          <ac:chgData name="min kim" userId="98fcfc6ea6032d6a" providerId="LiveId" clId="{2BFA7627-5E34-4D9F-91C9-FF8F3B6CAAFF}" dt="2022-01-24T11:02:44.413" v="391" actId="1076"/>
          <ac:spMkLst>
            <pc:docMk/>
            <pc:sldMk cId="4044508823" sldId="257"/>
            <ac:spMk id="30" creationId="{68854EDA-EA06-42C6-A51B-5D05A0D392D8}"/>
          </ac:spMkLst>
        </pc:spChg>
        <pc:spChg chg="add mod">
          <ac:chgData name="min kim" userId="98fcfc6ea6032d6a" providerId="LiveId" clId="{2BFA7627-5E34-4D9F-91C9-FF8F3B6CAAFF}" dt="2022-01-24T11:04:02.083" v="403" actId="1076"/>
          <ac:spMkLst>
            <pc:docMk/>
            <pc:sldMk cId="4044508823" sldId="257"/>
            <ac:spMk id="36" creationId="{91C4212D-00BB-4ED0-BFD0-877F0FA09606}"/>
          </ac:spMkLst>
        </pc:spChg>
        <pc:spChg chg="add del mod">
          <ac:chgData name="min kim" userId="98fcfc6ea6032d6a" providerId="LiveId" clId="{2BFA7627-5E34-4D9F-91C9-FF8F3B6CAAFF}" dt="2022-01-24T11:05:24.940" v="429"/>
          <ac:spMkLst>
            <pc:docMk/>
            <pc:sldMk cId="4044508823" sldId="257"/>
            <ac:spMk id="37" creationId="{E580443D-0E24-48F3-AA1D-CEE314AFC2CF}"/>
          </ac:spMkLst>
        </pc:spChg>
        <pc:spChg chg="add mod">
          <ac:chgData name="min kim" userId="98fcfc6ea6032d6a" providerId="LiveId" clId="{2BFA7627-5E34-4D9F-91C9-FF8F3B6CAAFF}" dt="2022-01-24T11:04:32.103" v="417" actId="1076"/>
          <ac:spMkLst>
            <pc:docMk/>
            <pc:sldMk cId="4044508823" sldId="257"/>
            <ac:spMk id="38" creationId="{F7DFE4B8-CC41-4BBB-B4BC-0F3647EFAD8D}"/>
          </ac:spMkLst>
        </pc:spChg>
        <pc:spChg chg="add mod">
          <ac:chgData name="min kim" userId="98fcfc6ea6032d6a" providerId="LiveId" clId="{2BFA7627-5E34-4D9F-91C9-FF8F3B6CAAFF}" dt="2022-01-24T11:04:51.323" v="425" actId="688"/>
          <ac:spMkLst>
            <pc:docMk/>
            <pc:sldMk cId="4044508823" sldId="257"/>
            <ac:spMk id="39" creationId="{60266AAD-0330-4823-81EB-2DE66CE54286}"/>
          </ac:spMkLst>
        </pc:spChg>
        <pc:spChg chg="add del mod">
          <ac:chgData name="min kim" userId="98fcfc6ea6032d6a" providerId="LiveId" clId="{2BFA7627-5E34-4D9F-91C9-FF8F3B6CAAFF}" dt="2022-01-24T11:05:24.941" v="431"/>
          <ac:spMkLst>
            <pc:docMk/>
            <pc:sldMk cId="4044508823" sldId="257"/>
            <ac:spMk id="40" creationId="{83F4E5A5-0AB5-4634-BB16-840123785A7B}"/>
          </ac:spMkLst>
        </pc:spChg>
        <pc:spChg chg="add del">
          <ac:chgData name="min kim" userId="98fcfc6ea6032d6a" providerId="LiveId" clId="{2BFA7627-5E34-4D9F-91C9-FF8F3B6CAAFF}" dt="2022-01-24T11:06:57.401" v="442" actId="478"/>
          <ac:spMkLst>
            <pc:docMk/>
            <pc:sldMk cId="4044508823" sldId="257"/>
            <ac:spMk id="52" creationId="{45B032F8-0B8D-45F8-962A-D582BFEDE8F7}"/>
          </ac:spMkLst>
        </pc:spChg>
        <pc:spChg chg="add mod">
          <ac:chgData name="min kim" userId="98fcfc6ea6032d6a" providerId="LiveId" clId="{2BFA7627-5E34-4D9F-91C9-FF8F3B6CAAFF}" dt="2022-01-24T11:08:43.164" v="483" actId="1076"/>
          <ac:spMkLst>
            <pc:docMk/>
            <pc:sldMk cId="4044508823" sldId="257"/>
            <ac:spMk id="53" creationId="{809D1427-CCAD-4490-A5B4-79CB5C72A4D1}"/>
          </ac:spMkLst>
        </pc:spChg>
        <pc:spChg chg="add del mod">
          <ac:chgData name="min kim" userId="98fcfc6ea6032d6a" providerId="LiveId" clId="{2BFA7627-5E34-4D9F-91C9-FF8F3B6CAAFF}" dt="2022-01-24T11:10:50.521" v="509"/>
          <ac:spMkLst>
            <pc:docMk/>
            <pc:sldMk cId="4044508823" sldId="257"/>
            <ac:spMk id="65" creationId="{86C74FB9-9D53-4055-AE89-775E783313B1}"/>
          </ac:spMkLst>
        </pc:spChg>
        <pc:spChg chg="add mod">
          <ac:chgData name="min kim" userId="98fcfc6ea6032d6a" providerId="LiveId" clId="{2BFA7627-5E34-4D9F-91C9-FF8F3B6CAAFF}" dt="2022-01-24T11:09:35.610" v="493" actId="1076"/>
          <ac:spMkLst>
            <pc:docMk/>
            <pc:sldMk cId="4044508823" sldId="257"/>
            <ac:spMk id="66" creationId="{EBC1840A-AA37-4B8A-89C9-B147FCCB4801}"/>
          </ac:spMkLst>
        </pc:spChg>
        <pc:spChg chg="add del mod">
          <ac:chgData name="min kim" userId="98fcfc6ea6032d6a" providerId="LiveId" clId="{2BFA7627-5E34-4D9F-91C9-FF8F3B6CAAFF}" dt="2022-01-24T11:10:50.521" v="511"/>
          <ac:spMkLst>
            <pc:docMk/>
            <pc:sldMk cId="4044508823" sldId="257"/>
            <ac:spMk id="67" creationId="{7763529E-3201-4D97-866E-7903D681A4EB}"/>
          </ac:spMkLst>
        </pc:spChg>
        <pc:spChg chg="add mod">
          <ac:chgData name="min kim" userId="98fcfc6ea6032d6a" providerId="LiveId" clId="{2BFA7627-5E34-4D9F-91C9-FF8F3B6CAAFF}" dt="2022-01-24T11:10:34.691" v="505" actId="1076"/>
          <ac:spMkLst>
            <pc:docMk/>
            <pc:sldMk cId="4044508823" sldId="257"/>
            <ac:spMk id="68" creationId="{03EFD57B-AA77-41E8-8756-7CD0EB3F5405}"/>
          </ac:spMkLst>
        </pc:spChg>
        <pc:spChg chg="add del mod">
          <ac:chgData name="min kim" userId="98fcfc6ea6032d6a" providerId="LiveId" clId="{2BFA7627-5E34-4D9F-91C9-FF8F3B6CAAFF}" dt="2022-01-24T11:11:55.165" v="525"/>
          <ac:spMkLst>
            <pc:docMk/>
            <pc:sldMk cId="4044508823" sldId="257"/>
            <ac:spMk id="78" creationId="{FFCCF655-833C-4AC0-8BE9-46A756BBDEC6}"/>
          </ac:spMkLst>
        </pc:spChg>
        <pc:spChg chg="add mod">
          <ac:chgData name="min kim" userId="98fcfc6ea6032d6a" providerId="LiveId" clId="{2BFA7627-5E34-4D9F-91C9-FF8F3B6CAAFF}" dt="2022-01-24T11:11:53.410" v="523" actId="1076"/>
          <ac:spMkLst>
            <pc:docMk/>
            <pc:sldMk cId="4044508823" sldId="257"/>
            <ac:spMk id="79" creationId="{07A778FF-D827-493A-915E-7E724765F8CA}"/>
          </ac:spMkLst>
        </pc:spChg>
        <pc:cxnChg chg="add mod">
          <ac:chgData name="min kim" userId="98fcfc6ea6032d6a" providerId="LiveId" clId="{2BFA7627-5E34-4D9F-91C9-FF8F3B6CAAFF}" dt="2022-01-24T10:43:09.123" v="56" actId="1076"/>
          <ac:cxnSpMkLst>
            <pc:docMk/>
            <pc:sldMk cId="4044508823" sldId="257"/>
            <ac:cxnSpMk id="6" creationId="{1B0C68B4-097F-4A0C-88AF-5FBE4C4DA16B}"/>
          </ac:cxnSpMkLst>
        </pc:cxnChg>
        <pc:cxnChg chg="add mod">
          <ac:chgData name="min kim" userId="98fcfc6ea6032d6a" providerId="LiveId" clId="{2BFA7627-5E34-4D9F-91C9-FF8F3B6CAAFF}" dt="2022-01-25T09:55:57.577" v="673" actId="14100"/>
          <ac:cxnSpMkLst>
            <pc:docMk/>
            <pc:sldMk cId="4044508823" sldId="257"/>
            <ac:cxnSpMk id="7" creationId="{2AE5AF48-3ED6-410F-8C9B-93ECD9A53044}"/>
          </ac:cxnSpMkLst>
        </pc:cxnChg>
        <pc:cxnChg chg="add mod">
          <ac:chgData name="min kim" userId="98fcfc6ea6032d6a" providerId="LiveId" clId="{2BFA7627-5E34-4D9F-91C9-FF8F3B6CAAFF}" dt="2022-01-25T09:55:14.671" v="667" actId="1582"/>
          <ac:cxnSpMkLst>
            <pc:docMk/>
            <pc:sldMk cId="4044508823" sldId="257"/>
            <ac:cxnSpMk id="10" creationId="{E13B8436-5BF4-4827-A666-1E0768E41FF5}"/>
          </ac:cxnSpMkLst>
        </pc:cxnChg>
        <pc:cxnChg chg="add mod">
          <ac:chgData name="min kim" userId="98fcfc6ea6032d6a" providerId="LiveId" clId="{2BFA7627-5E34-4D9F-91C9-FF8F3B6CAAFF}" dt="2022-01-24T10:52:14.498" v="111" actId="1582"/>
          <ac:cxnSpMkLst>
            <pc:docMk/>
            <pc:sldMk cId="4044508823" sldId="257"/>
            <ac:cxnSpMk id="11" creationId="{56D523F4-246B-47C3-8322-475172CAB209}"/>
          </ac:cxnSpMkLst>
        </pc:cxnChg>
        <pc:cxnChg chg="add mod">
          <ac:chgData name="min kim" userId="98fcfc6ea6032d6a" providerId="LiveId" clId="{2BFA7627-5E34-4D9F-91C9-FF8F3B6CAAFF}" dt="2022-01-24T10:55:33.090" v="207" actId="14100"/>
          <ac:cxnSpMkLst>
            <pc:docMk/>
            <pc:sldMk cId="4044508823" sldId="257"/>
            <ac:cxnSpMk id="14" creationId="{6CCAD4A8-B41A-46CE-9DB4-D87E76CAFDEA}"/>
          </ac:cxnSpMkLst>
        </pc:cxnChg>
        <pc:cxnChg chg="add mod">
          <ac:chgData name="min kim" userId="98fcfc6ea6032d6a" providerId="LiveId" clId="{2BFA7627-5E34-4D9F-91C9-FF8F3B6CAAFF}" dt="2022-01-24T10:56:55.967" v="267" actId="1582"/>
          <ac:cxnSpMkLst>
            <pc:docMk/>
            <pc:sldMk cId="4044508823" sldId="257"/>
            <ac:cxnSpMk id="18" creationId="{0880DEC5-838E-4E3F-AC24-D37784196C80}"/>
          </ac:cxnSpMkLst>
        </pc:cxnChg>
        <pc:cxnChg chg="add mod">
          <ac:chgData name="min kim" userId="98fcfc6ea6032d6a" providerId="LiveId" clId="{2BFA7627-5E34-4D9F-91C9-FF8F3B6CAAFF}" dt="2022-01-24T10:58:24.790" v="306" actId="1076"/>
          <ac:cxnSpMkLst>
            <pc:docMk/>
            <pc:sldMk cId="4044508823" sldId="257"/>
            <ac:cxnSpMk id="21" creationId="{0E2BED3B-710D-4C0D-BCD3-4AA0569FB41E}"/>
          </ac:cxnSpMkLst>
        </pc:cxnChg>
        <pc:cxnChg chg="add mod">
          <ac:chgData name="min kim" userId="98fcfc6ea6032d6a" providerId="LiveId" clId="{2BFA7627-5E34-4D9F-91C9-FF8F3B6CAAFF}" dt="2022-01-24T11:01:49.353" v="368" actId="1582"/>
          <ac:cxnSpMkLst>
            <pc:docMk/>
            <pc:sldMk cId="4044508823" sldId="257"/>
            <ac:cxnSpMk id="29" creationId="{8DB9479E-4CD5-4BA0-9406-F37A1B5A6542}"/>
          </ac:cxnSpMkLst>
        </pc:cxnChg>
        <pc:cxnChg chg="add del mod">
          <ac:chgData name="min kim" userId="98fcfc6ea6032d6a" providerId="LiveId" clId="{2BFA7627-5E34-4D9F-91C9-FF8F3B6CAAFF}" dt="2022-01-25T09:53:47.768" v="659" actId="478"/>
          <ac:cxnSpMkLst>
            <pc:docMk/>
            <pc:sldMk cId="4044508823" sldId="257"/>
            <ac:cxnSpMk id="32" creationId="{8185F51C-B00B-45EC-BAEF-1E691EA0AA70}"/>
          </ac:cxnSpMkLst>
        </pc:cxnChg>
        <pc:cxnChg chg="add mod">
          <ac:chgData name="min kim" userId="98fcfc6ea6032d6a" providerId="LiveId" clId="{2BFA7627-5E34-4D9F-91C9-FF8F3B6CAAFF}" dt="2022-01-24T11:03:23.961" v="396" actId="14100"/>
          <ac:cxnSpMkLst>
            <pc:docMk/>
            <pc:sldMk cId="4044508823" sldId="257"/>
            <ac:cxnSpMk id="34" creationId="{24AE12D6-ED31-478B-9D5F-6410D3CB940C}"/>
          </ac:cxnSpMkLst>
        </pc:cxnChg>
        <pc:cxnChg chg="add del mod">
          <ac:chgData name="min kim" userId="98fcfc6ea6032d6a" providerId="LiveId" clId="{2BFA7627-5E34-4D9F-91C9-FF8F3B6CAAFF}" dt="2022-01-24T11:05:24.940" v="427" actId="478"/>
          <ac:cxnSpMkLst>
            <pc:docMk/>
            <pc:sldMk cId="4044508823" sldId="257"/>
            <ac:cxnSpMk id="42" creationId="{6A06C80A-4EB1-4D20-BD7A-16559C222D6B}"/>
          </ac:cxnSpMkLst>
        </pc:cxnChg>
        <pc:cxnChg chg="add mod">
          <ac:chgData name="min kim" userId="98fcfc6ea6032d6a" providerId="LiveId" clId="{2BFA7627-5E34-4D9F-91C9-FF8F3B6CAAFF}" dt="2022-01-24T11:22:19.743" v="657" actId="14100"/>
          <ac:cxnSpMkLst>
            <pc:docMk/>
            <pc:sldMk cId="4044508823" sldId="257"/>
            <ac:cxnSpMk id="44" creationId="{8BE119B1-C704-4598-8CC3-D1B42156B340}"/>
          </ac:cxnSpMkLst>
        </pc:cxnChg>
        <pc:cxnChg chg="add del">
          <ac:chgData name="min kim" userId="98fcfc6ea6032d6a" providerId="LiveId" clId="{2BFA7627-5E34-4D9F-91C9-FF8F3B6CAAFF}" dt="2022-01-24T11:06:06.260" v="435" actId="478"/>
          <ac:cxnSpMkLst>
            <pc:docMk/>
            <pc:sldMk cId="4044508823" sldId="257"/>
            <ac:cxnSpMk id="46" creationId="{BF654B0B-5BE8-49C4-A9CD-A961D2CB76D4}"/>
          </ac:cxnSpMkLst>
        </pc:cxnChg>
        <pc:cxnChg chg="add mod">
          <ac:chgData name="min kim" userId="98fcfc6ea6032d6a" providerId="LiveId" clId="{2BFA7627-5E34-4D9F-91C9-FF8F3B6CAAFF}" dt="2022-01-24T11:22:24.071" v="658" actId="14100"/>
          <ac:cxnSpMkLst>
            <pc:docMk/>
            <pc:sldMk cId="4044508823" sldId="257"/>
            <ac:cxnSpMk id="48" creationId="{C30E7B64-AA6C-4C86-AC60-BA023D4EA32E}"/>
          </ac:cxnSpMkLst>
        </pc:cxnChg>
        <pc:cxnChg chg="add del mod">
          <ac:chgData name="min kim" userId="98fcfc6ea6032d6a" providerId="LiveId" clId="{2BFA7627-5E34-4D9F-91C9-FF8F3B6CAAFF}" dt="2022-01-25T09:54:01.857" v="660" actId="478"/>
          <ac:cxnSpMkLst>
            <pc:docMk/>
            <pc:sldMk cId="4044508823" sldId="257"/>
            <ac:cxnSpMk id="50" creationId="{403168EC-0337-4CEE-B20E-180DEBFFAF50}"/>
          </ac:cxnSpMkLst>
        </pc:cxnChg>
        <pc:cxnChg chg="add mod">
          <ac:chgData name="min kim" userId="98fcfc6ea6032d6a" providerId="LiveId" clId="{2BFA7627-5E34-4D9F-91C9-FF8F3B6CAAFF}" dt="2022-01-24T11:10:15.271" v="504" actId="1582"/>
          <ac:cxnSpMkLst>
            <pc:docMk/>
            <pc:sldMk cId="4044508823" sldId="257"/>
            <ac:cxnSpMk id="70" creationId="{A6D4FB98-F733-43D6-A1A6-A0622084001B}"/>
          </ac:cxnSpMkLst>
        </pc:cxnChg>
        <pc:cxnChg chg="add del mod">
          <ac:chgData name="min kim" userId="98fcfc6ea6032d6a" providerId="LiveId" clId="{2BFA7627-5E34-4D9F-91C9-FF8F3B6CAAFF}" dt="2022-01-24T11:10:50.519" v="507" actId="478"/>
          <ac:cxnSpMkLst>
            <pc:docMk/>
            <pc:sldMk cId="4044508823" sldId="257"/>
            <ac:cxnSpMk id="72" creationId="{B9AA4AA8-6554-4800-AEFD-3AF33348F1F4}"/>
          </ac:cxnSpMkLst>
        </pc:cxnChg>
        <pc:cxnChg chg="add del mod">
          <ac:chgData name="min kim" userId="98fcfc6ea6032d6a" providerId="LiveId" clId="{2BFA7627-5E34-4D9F-91C9-FF8F3B6CAAFF}" dt="2022-01-24T11:11:13.338" v="513" actId="478"/>
          <ac:cxnSpMkLst>
            <pc:docMk/>
            <pc:sldMk cId="4044508823" sldId="257"/>
            <ac:cxnSpMk id="74" creationId="{8F3C6F5E-3498-473C-A2F3-E47BD3A95E5E}"/>
          </ac:cxnSpMkLst>
        </pc:cxnChg>
        <pc:cxnChg chg="add mod">
          <ac:chgData name="min kim" userId="98fcfc6ea6032d6a" providerId="LiveId" clId="{2BFA7627-5E34-4D9F-91C9-FF8F3B6CAAFF}" dt="2022-01-24T11:11:33.007" v="516" actId="14100"/>
          <ac:cxnSpMkLst>
            <pc:docMk/>
            <pc:sldMk cId="4044508823" sldId="257"/>
            <ac:cxnSpMk id="76" creationId="{94C57184-22B3-4459-8842-8D6A60652344}"/>
          </ac:cxnSpMkLst>
        </pc:cxnChg>
      </pc:sldChg>
      <pc:sldChg chg="addSp delSp modSp new mod">
        <pc:chgData name="min kim" userId="98fcfc6ea6032d6a" providerId="LiveId" clId="{2BFA7627-5E34-4D9F-91C9-FF8F3B6CAAFF}" dt="2022-01-25T10:00:08.948" v="674" actId="14100"/>
        <pc:sldMkLst>
          <pc:docMk/>
          <pc:sldMk cId="189657409" sldId="258"/>
        </pc:sldMkLst>
        <pc:spChg chg="add mod">
          <ac:chgData name="min kim" userId="98fcfc6ea6032d6a" providerId="LiveId" clId="{2BFA7627-5E34-4D9F-91C9-FF8F3B6CAAFF}" dt="2022-01-24T11:12:40.887" v="533" actId="1076"/>
          <ac:spMkLst>
            <pc:docMk/>
            <pc:sldMk cId="189657409" sldId="258"/>
            <ac:spMk id="4" creationId="{5CC2972B-5DFC-4DE1-93E5-110040EB20B4}"/>
          </ac:spMkLst>
        </pc:spChg>
        <pc:spChg chg="add del">
          <ac:chgData name="min kim" userId="98fcfc6ea6032d6a" providerId="LiveId" clId="{2BFA7627-5E34-4D9F-91C9-FF8F3B6CAAFF}" dt="2022-01-24T11:13:30.232" v="535" actId="478"/>
          <ac:spMkLst>
            <pc:docMk/>
            <pc:sldMk cId="189657409" sldId="258"/>
            <ac:spMk id="5" creationId="{15E6AC04-1C7B-42AD-A04C-9C4C5E7D7CD6}"/>
          </ac:spMkLst>
        </pc:spChg>
        <pc:spChg chg="add mod">
          <ac:chgData name="min kim" userId="98fcfc6ea6032d6a" providerId="LiveId" clId="{2BFA7627-5E34-4D9F-91C9-FF8F3B6CAAFF}" dt="2022-01-24T11:14:00.725" v="559" actId="14100"/>
          <ac:spMkLst>
            <pc:docMk/>
            <pc:sldMk cId="189657409" sldId="258"/>
            <ac:spMk id="6" creationId="{28BD4A28-D1D6-412F-8335-51A2ACF808FA}"/>
          </ac:spMkLst>
        </pc:spChg>
        <pc:spChg chg="add mod">
          <ac:chgData name="min kim" userId="98fcfc6ea6032d6a" providerId="LiveId" clId="{2BFA7627-5E34-4D9F-91C9-FF8F3B6CAAFF}" dt="2022-01-24T11:15:12.636" v="570" actId="20577"/>
          <ac:spMkLst>
            <pc:docMk/>
            <pc:sldMk cId="189657409" sldId="258"/>
            <ac:spMk id="12" creationId="{104297B4-5838-4A8C-B258-0F66E054903A}"/>
          </ac:spMkLst>
        </pc:spChg>
        <pc:spChg chg="add del mod">
          <ac:chgData name="min kim" userId="98fcfc6ea6032d6a" providerId="LiveId" clId="{2BFA7627-5E34-4D9F-91C9-FF8F3B6CAAFF}" dt="2022-01-24T11:18:21.485" v="654"/>
          <ac:spMkLst>
            <pc:docMk/>
            <pc:sldMk cId="189657409" sldId="258"/>
            <ac:spMk id="14" creationId="{09A80E9C-B209-4693-A126-68295F5311B5}"/>
          </ac:spMkLst>
        </pc:spChg>
        <pc:spChg chg="add mod">
          <ac:chgData name="min kim" userId="98fcfc6ea6032d6a" providerId="LiveId" clId="{2BFA7627-5E34-4D9F-91C9-FF8F3B6CAAFF}" dt="2022-01-24T11:15:41.286" v="579" actId="688"/>
          <ac:spMkLst>
            <pc:docMk/>
            <pc:sldMk cId="189657409" sldId="258"/>
            <ac:spMk id="15" creationId="{C704879A-6301-4EB2-8541-003843537FA0}"/>
          </ac:spMkLst>
        </pc:spChg>
        <pc:spChg chg="add mod">
          <ac:chgData name="min kim" userId="98fcfc6ea6032d6a" providerId="LiveId" clId="{2BFA7627-5E34-4D9F-91C9-FF8F3B6CAAFF}" dt="2022-01-24T11:17:13.295" v="628" actId="1076"/>
          <ac:spMkLst>
            <pc:docMk/>
            <pc:sldMk cId="189657409" sldId="258"/>
            <ac:spMk id="18" creationId="{45B42517-B3C6-44E5-9265-1DCB577C8C9E}"/>
          </ac:spMkLst>
        </pc:spChg>
        <pc:spChg chg="add del mod">
          <ac:chgData name="min kim" userId="98fcfc6ea6032d6a" providerId="LiveId" clId="{2BFA7627-5E34-4D9F-91C9-FF8F3B6CAAFF}" dt="2022-01-24T11:18:21.486" v="656"/>
          <ac:spMkLst>
            <pc:docMk/>
            <pc:sldMk cId="189657409" sldId="258"/>
            <ac:spMk id="19" creationId="{DC618B18-7969-4AA3-BB6E-AA4324F720A4}"/>
          </ac:spMkLst>
        </pc:spChg>
        <pc:spChg chg="add mod">
          <ac:chgData name="min kim" userId="98fcfc6ea6032d6a" providerId="LiveId" clId="{2BFA7627-5E34-4D9F-91C9-FF8F3B6CAAFF}" dt="2022-01-24T11:17:35.745" v="638" actId="14100"/>
          <ac:spMkLst>
            <pc:docMk/>
            <pc:sldMk cId="189657409" sldId="258"/>
            <ac:spMk id="20" creationId="{CB4EA5CE-A0E3-41BE-94C6-8148F16C562D}"/>
          </ac:spMkLst>
        </pc:spChg>
        <pc:spChg chg="add mod">
          <ac:chgData name="min kim" userId="98fcfc6ea6032d6a" providerId="LiveId" clId="{2BFA7627-5E34-4D9F-91C9-FF8F3B6CAAFF}" dt="2022-01-24T11:18:21.473" v="652"/>
          <ac:spMkLst>
            <pc:docMk/>
            <pc:sldMk cId="189657409" sldId="258"/>
            <ac:spMk id="25" creationId="{B6E26861-4CF3-476D-9F34-885C589D8CED}"/>
          </ac:spMkLst>
        </pc:spChg>
        <pc:cxnChg chg="add mod">
          <ac:chgData name="min kim" userId="98fcfc6ea6032d6a" providerId="LiveId" clId="{2BFA7627-5E34-4D9F-91C9-FF8F3B6CAAFF}" dt="2022-01-25T10:00:08.948" v="674" actId="14100"/>
          <ac:cxnSpMkLst>
            <pc:docMk/>
            <pc:sldMk cId="189657409" sldId="258"/>
            <ac:cxnSpMk id="7" creationId="{85889094-4CDE-4792-AD9A-0D9706588A16}"/>
          </ac:cxnSpMkLst>
        </pc:cxnChg>
        <pc:cxnChg chg="add del mod">
          <ac:chgData name="min kim" userId="98fcfc6ea6032d6a" providerId="LiveId" clId="{2BFA7627-5E34-4D9F-91C9-FF8F3B6CAAFF}" dt="2022-01-25T09:54:16.985" v="661" actId="478"/>
          <ac:cxnSpMkLst>
            <pc:docMk/>
            <pc:sldMk cId="189657409" sldId="258"/>
            <ac:cxnSpMk id="8" creationId="{B7A26C12-17AF-4A8E-9020-C2B5FF390C5D}"/>
          </ac:cxnSpMkLst>
        </pc:cxnChg>
        <pc:cxnChg chg="add mod">
          <ac:chgData name="min kim" userId="98fcfc6ea6032d6a" providerId="LiveId" clId="{2BFA7627-5E34-4D9F-91C9-FF8F3B6CAAFF}" dt="2022-01-25T09:55:47.033" v="672" actId="14100"/>
          <ac:cxnSpMkLst>
            <pc:docMk/>
            <pc:sldMk cId="189657409" sldId="258"/>
            <ac:cxnSpMk id="10" creationId="{E12140EF-A54C-48F5-9444-13E79E234204}"/>
          </ac:cxnSpMkLst>
        </pc:cxnChg>
        <pc:cxnChg chg="add mod">
          <ac:chgData name="min kim" userId="98fcfc6ea6032d6a" providerId="LiveId" clId="{2BFA7627-5E34-4D9F-91C9-FF8F3B6CAAFF}" dt="2022-01-24T11:15:05.628" v="567" actId="14100"/>
          <ac:cxnSpMkLst>
            <pc:docMk/>
            <pc:sldMk cId="189657409" sldId="258"/>
            <ac:cxnSpMk id="11" creationId="{4B04ED62-DA4A-4861-9C16-CACADC6A158F}"/>
          </ac:cxnSpMkLst>
        </pc:cxnChg>
        <pc:cxnChg chg="add mod">
          <ac:chgData name="min kim" userId="98fcfc6ea6032d6a" providerId="LiveId" clId="{2BFA7627-5E34-4D9F-91C9-FF8F3B6CAAFF}" dt="2022-01-25T09:55:43.029" v="671" actId="1582"/>
          <ac:cxnSpMkLst>
            <pc:docMk/>
            <pc:sldMk cId="189657409" sldId="258"/>
            <ac:cxnSpMk id="14" creationId="{43E72F72-2A4B-4EBB-9170-A7ABF846A054}"/>
          </ac:cxnSpMkLst>
        </pc:cxnChg>
        <pc:cxnChg chg="add mod">
          <ac:chgData name="min kim" userId="98fcfc6ea6032d6a" providerId="LiveId" clId="{2BFA7627-5E34-4D9F-91C9-FF8F3B6CAAFF}" dt="2022-01-24T11:16:14.652" v="582" actId="1582"/>
          <ac:cxnSpMkLst>
            <pc:docMk/>
            <pc:sldMk cId="189657409" sldId="258"/>
            <ac:cxnSpMk id="17" creationId="{5C5B31D8-B13C-42CF-A80F-D8639D4A4462}"/>
          </ac:cxnSpMkLst>
        </pc:cxnChg>
        <pc:cxnChg chg="add mod">
          <ac:chgData name="min kim" userId="98fcfc6ea6032d6a" providerId="LiveId" clId="{2BFA7627-5E34-4D9F-91C9-FF8F3B6CAAFF}" dt="2022-01-24T11:17:51.766" v="640" actId="1582"/>
          <ac:cxnSpMkLst>
            <pc:docMk/>
            <pc:sldMk cId="189657409" sldId="258"/>
            <ac:cxnSpMk id="22" creationId="{08A167AE-CF11-4BC7-9C84-A28953B849F3}"/>
          </ac:cxnSpMkLst>
        </pc:cxnChg>
        <pc:cxnChg chg="add mod">
          <ac:chgData name="min kim" userId="98fcfc6ea6032d6a" providerId="LiveId" clId="{2BFA7627-5E34-4D9F-91C9-FF8F3B6CAAFF}" dt="2022-01-24T11:18:01.896" v="642" actId="1582"/>
          <ac:cxnSpMkLst>
            <pc:docMk/>
            <pc:sldMk cId="189657409" sldId="258"/>
            <ac:cxnSpMk id="24" creationId="{CAACF430-FF71-42FB-B79B-A8F13AA8EF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0817-A809-4CCC-9B63-7F16B8F8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CEC23C-5F05-48F4-A7FF-B49AA4F2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B88D-B258-4422-8049-591C117A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09C44-0537-4479-AD36-CDB41DC9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56F63-13D2-4F8D-914A-E584429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B17D3-DC85-4FD5-A9CE-D96649A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6483B-998F-4ECB-BDBC-1F05BF74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A8EB-54FB-4336-B79C-D610C1D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2DC62-AE31-4076-BD44-44009C7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CEEBE-37FF-41AF-9C04-02DCACC7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6F8CF-2F36-4EE9-8241-D9EB65267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1B19E-A688-48C6-8076-5DCFDE040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AA5B1-9A21-418A-AC5E-924D00E9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FB211-6204-4B1A-96FB-A3EF4C6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CF9A9-A8BC-45BD-B27F-BEF2164D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916E4-70E8-403F-81C1-D9283682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42EE-ECA9-47A0-98AD-3929CBB3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EA48F-3C1C-4824-B009-F42544C7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60347-8B8D-4EC4-9FB7-086ED0E7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416ED-BAED-416D-A78D-0AB31DE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229A-A6D4-4188-A838-8DAFD5EA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26ED2-366B-497C-A785-0981FCCF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3E23A-8B20-454F-82B4-8D4FD5C8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467B4-B69C-40A6-B517-6BBC37CE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8CD3C-D985-4B0C-94F2-34465E76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D91B5-8DA0-44F2-9FA9-D6B3F482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58858-DDE6-4737-8141-B8AC7D70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917FD-FF13-4A4D-B55D-5B7F8EFEC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B2829-A74B-4E05-A763-6BF0F821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E8041-EA51-47E5-9D4D-35EB1241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74386-53B4-48FE-9E24-C4225F1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2298-AD81-438A-BEA2-03BEFD02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4EF9-F5EB-4BC0-9844-A20A991D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CD9F8-EE0B-4931-82E8-1A9ABE61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72261-96E5-4589-B79C-B5B4DBCE1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0F7FE-4478-4DCB-B814-D3C416C0E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CD6C0-DEF0-4039-8AB7-0A17B5C5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26ECA-5883-4866-84B3-12E247A6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81172-8074-4007-A732-491FB7A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3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9D1C-A1C4-4B9E-AAC5-949C0B47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D8BA1-0308-42AA-B38D-16683957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4636A-1164-4397-B393-A4674329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22C78-ED66-40DA-BFDD-269D3D03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A95E9-9529-4415-9637-4811F395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1E511-9032-411F-B440-C21B6693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FC983-F7B2-467C-8112-AEFD9F0A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D140-9152-407F-9C3D-17D385D5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840B9-5A6C-48B5-9985-D579651A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1E10A-CAA2-470A-943E-EF9B3ECC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8AC8F-9EA6-4DC1-BB82-A2CD2779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71835-E692-4AB5-8726-1E45E8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6AE55-ADD8-4767-B6C5-A80C1FF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ACB2-649D-4912-B144-12C797B7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2555C5-CB9C-477C-A0B9-C42DDBCF3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60F14-8335-4472-BD5D-C9AE6F359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1728E-8719-4B46-A480-69D2E9FB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64BAD-9459-4829-A74B-BC3C8F2D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DA85A-9A69-46EB-AE72-7B96D7E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57684-22A4-4912-9939-0E1EB287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BB2E5-1A5C-4D65-B918-3C511568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1226-6910-44A2-AE29-8FF87798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E58D-E67B-443F-959E-455F5DB9E50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5E423-3391-4220-8F80-D561C337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7EB0A-ADAA-491C-8B6F-7466FCE4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3879-D7A1-4675-B6EE-988051FEF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A973-7AB8-4B85-8075-08A6CC45C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순서도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15E6-DED6-4345-B161-B6AEFF65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김민기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079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B7B3-F869-442C-9A31-1AAB485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9FD69-5538-45AA-BE3C-6DD30A25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3DF7EB5-36AE-4F11-AE8F-AA84E32586A6}"/>
              </a:ext>
            </a:extLst>
          </p:cNvPr>
          <p:cNvSpPr/>
          <p:nvPr/>
        </p:nvSpPr>
        <p:spPr>
          <a:xfrm>
            <a:off x="1244184" y="2518348"/>
            <a:ext cx="1978701" cy="7195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0C68B4-097F-4A0C-88AF-5FBE4C4DA16B}"/>
              </a:ext>
            </a:extLst>
          </p:cNvPr>
          <p:cNvCxnSpPr>
            <a:cxnSpLocks/>
          </p:cNvCxnSpPr>
          <p:nvPr/>
        </p:nvCxnSpPr>
        <p:spPr>
          <a:xfrm>
            <a:off x="2278505" y="3417758"/>
            <a:ext cx="0" cy="539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88CA8CC-2FEA-48A0-A0C9-3BBAB1E91F04}"/>
              </a:ext>
            </a:extLst>
          </p:cNvPr>
          <p:cNvSpPr/>
          <p:nvPr/>
        </p:nvSpPr>
        <p:spPr>
          <a:xfrm>
            <a:off x="852880" y="4168338"/>
            <a:ext cx="3089200" cy="5396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Firstnum</a:t>
            </a:r>
            <a:r>
              <a:rPr lang="en-US" altLang="ko-KR" dirty="0"/>
              <a:t>=Input(“</a:t>
            </a:r>
            <a:r>
              <a:rPr lang="ko-KR" altLang="en-US" dirty="0"/>
              <a:t>첫번째 수</a:t>
            </a:r>
            <a:r>
              <a:rPr lang="en-US" altLang="ko-KR" dirty="0"/>
              <a:t>“)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523F4-246B-47C3-8322-475172CAB209}"/>
              </a:ext>
            </a:extLst>
          </p:cNvPr>
          <p:cNvCxnSpPr/>
          <p:nvPr/>
        </p:nvCxnSpPr>
        <p:spPr>
          <a:xfrm>
            <a:off x="2278505" y="4856813"/>
            <a:ext cx="0" cy="38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D87DAD54-5EF6-485B-A97C-87FB82617F0A}"/>
              </a:ext>
            </a:extLst>
          </p:cNvPr>
          <p:cNvSpPr/>
          <p:nvPr/>
        </p:nvSpPr>
        <p:spPr>
          <a:xfrm>
            <a:off x="848111" y="5317029"/>
            <a:ext cx="3387987" cy="5396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Secondnum</a:t>
            </a:r>
            <a:r>
              <a:rPr lang="en-US" altLang="ko-KR" dirty="0"/>
              <a:t>=Input(“</a:t>
            </a:r>
            <a:r>
              <a:rPr lang="ko-KR" altLang="en-US" dirty="0"/>
              <a:t>두번째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CAD4A8-B41A-46CE-9DB4-D87E76CAFDEA}"/>
              </a:ext>
            </a:extLst>
          </p:cNvPr>
          <p:cNvCxnSpPr>
            <a:cxnSpLocks/>
          </p:cNvCxnSpPr>
          <p:nvPr/>
        </p:nvCxnSpPr>
        <p:spPr>
          <a:xfrm flipV="1">
            <a:off x="4246009" y="2831484"/>
            <a:ext cx="294018" cy="2806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FD1BB505-42EA-4CEB-8FAE-10F7DDD05E97}"/>
              </a:ext>
            </a:extLst>
          </p:cNvPr>
          <p:cNvSpPr/>
          <p:nvPr/>
        </p:nvSpPr>
        <p:spPr>
          <a:xfrm>
            <a:off x="4066447" y="2299734"/>
            <a:ext cx="3127455" cy="6064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Opt</a:t>
            </a:r>
            <a:r>
              <a:rPr lang="en-US" altLang="ko-KR" dirty="0"/>
              <a:t>=input(“</a:t>
            </a:r>
            <a:r>
              <a:rPr lang="ko-KR" altLang="en-US" dirty="0"/>
              <a:t>원하는 연산은</a:t>
            </a:r>
            <a:r>
              <a:rPr lang="en-US" altLang="ko-KR" dirty="0"/>
              <a:t>?”)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80DEC5-838E-4E3F-AC24-D37784196C80}"/>
              </a:ext>
            </a:extLst>
          </p:cNvPr>
          <p:cNvCxnSpPr/>
          <p:nvPr/>
        </p:nvCxnSpPr>
        <p:spPr>
          <a:xfrm>
            <a:off x="5654351" y="3069771"/>
            <a:ext cx="0" cy="494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3D890D41-815A-480F-B6DF-E928D71EFF6B}"/>
              </a:ext>
            </a:extLst>
          </p:cNvPr>
          <p:cNvSpPr/>
          <p:nvPr/>
        </p:nvSpPr>
        <p:spPr>
          <a:xfrm>
            <a:off x="4549938" y="3762110"/>
            <a:ext cx="2332651" cy="1020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Opt</a:t>
            </a:r>
            <a:r>
              <a:rPr lang="en-US" altLang="ko-KR" dirty="0"/>
              <a:t>==“</a:t>
            </a:r>
            <a:r>
              <a:rPr lang="ko-KR" altLang="en-US" dirty="0"/>
              <a:t>더하기</a:t>
            </a:r>
            <a:r>
              <a:rPr lang="en-US" altLang="ko-KR" dirty="0"/>
              <a:t>“: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2BED3B-710D-4C0D-BCD3-4AA0569FB41E}"/>
              </a:ext>
            </a:extLst>
          </p:cNvPr>
          <p:cNvCxnSpPr>
            <a:cxnSpLocks/>
          </p:cNvCxnSpPr>
          <p:nvPr/>
        </p:nvCxnSpPr>
        <p:spPr>
          <a:xfrm>
            <a:off x="5716263" y="4782513"/>
            <a:ext cx="0" cy="503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A15A00D-94B1-4DC8-9C2A-670646FF7CD5}"/>
              </a:ext>
            </a:extLst>
          </p:cNvPr>
          <p:cNvSpPr/>
          <p:nvPr/>
        </p:nvSpPr>
        <p:spPr>
          <a:xfrm>
            <a:off x="4815754" y="5309069"/>
            <a:ext cx="2043404" cy="7465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Print(int(</a:t>
            </a:r>
            <a:r>
              <a:rPr lang="en-US" altLang="ko-KR" dirty="0" err="1"/>
              <a:t>Fistnum</a:t>
            </a:r>
            <a:r>
              <a:rPr lang="en-US" altLang="ko-KR" dirty="0"/>
              <a:t>)+int(</a:t>
            </a:r>
            <a:r>
              <a:rPr lang="en-US" altLang="ko-KR" dirty="0" err="1"/>
              <a:t>Secondnum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43CF3-90B5-49F9-962C-D6A6D6B435D3}"/>
              </a:ext>
            </a:extLst>
          </p:cNvPr>
          <p:cNvSpPr txBox="1"/>
          <p:nvPr/>
        </p:nvSpPr>
        <p:spPr>
          <a:xfrm>
            <a:off x="5061637" y="4805216"/>
            <a:ext cx="76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B9479E-4CD5-4BA0-9406-F37A1B5A6542}"/>
              </a:ext>
            </a:extLst>
          </p:cNvPr>
          <p:cNvCxnSpPr/>
          <p:nvPr/>
        </p:nvCxnSpPr>
        <p:spPr>
          <a:xfrm flipV="1">
            <a:off x="6951306" y="2602979"/>
            <a:ext cx="737118" cy="1669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854EDA-EA06-42C6-A51B-5D05A0D392D8}"/>
              </a:ext>
            </a:extLst>
          </p:cNvPr>
          <p:cNvSpPr/>
          <p:nvPr/>
        </p:nvSpPr>
        <p:spPr>
          <a:xfrm>
            <a:off x="7688424" y="2098805"/>
            <a:ext cx="2071396" cy="10083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OPT==“</a:t>
            </a:r>
            <a:r>
              <a:rPr lang="ko-KR" altLang="en-US" dirty="0"/>
              <a:t>빼기</a:t>
            </a:r>
            <a:r>
              <a:rPr lang="en-US" altLang="ko-KR" dirty="0"/>
              <a:t>”: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4AE12D6-ED31-478B-9D5F-6410D3CB940C}"/>
              </a:ext>
            </a:extLst>
          </p:cNvPr>
          <p:cNvCxnSpPr>
            <a:cxnSpLocks/>
          </p:cNvCxnSpPr>
          <p:nvPr/>
        </p:nvCxnSpPr>
        <p:spPr>
          <a:xfrm>
            <a:off x="8742888" y="3104040"/>
            <a:ext cx="0" cy="460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91C4212D-00BB-4ED0-BFD0-877F0FA09606}"/>
              </a:ext>
            </a:extLst>
          </p:cNvPr>
          <p:cNvSpPr/>
          <p:nvPr/>
        </p:nvSpPr>
        <p:spPr>
          <a:xfrm>
            <a:off x="7856374" y="3750849"/>
            <a:ext cx="1996749" cy="669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Print(int(</a:t>
            </a:r>
            <a:r>
              <a:rPr lang="en-US" altLang="ko-KR" dirty="0" err="1"/>
              <a:t>Fistnum</a:t>
            </a:r>
            <a:r>
              <a:rPr lang="en-US" altLang="ko-KR" dirty="0"/>
              <a:t>)-int(</a:t>
            </a:r>
            <a:r>
              <a:rPr lang="en-US" altLang="ko-KR" dirty="0" err="1"/>
              <a:t>Secondnum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E4B8-CC41-4BBB-B4BC-0F3647EFAD8D}"/>
              </a:ext>
            </a:extLst>
          </p:cNvPr>
          <p:cNvSpPr txBox="1"/>
          <p:nvPr/>
        </p:nvSpPr>
        <p:spPr>
          <a:xfrm>
            <a:off x="8079675" y="3194962"/>
            <a:ext cx="78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266AAD-0330-4823-81EB-2DE66CE54286}"/>
              </a:ext>
            </a:extLst>
          </p:cNvPr>
          <p:cNvSpPr txBox="1"/>
          <p:nvPr/>
        </p:nvSpPr>
        <p:spPr>
          <a:xfrm rot="17915511">
            <a:off x="6591790" y="30816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E119B1-C704-4598-8CC3-D1B42156B34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59820" y="2602979"/>
            <a:ext cx="1117966" cy="1147868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C30E7B64-AA6C-4C86-AC60-BA023D4EA32E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9706662" y="4103251"/>
            <a:ext cx="1523526" cy="81872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809D1427-CCAD-4490-A5B4-79CB5C72A4D1}"/>
              </a:ext>
            </a:extLst>
          </p:cNvPr>
          <p:cNvSpPr/>
          <p:nvPr/>
        </p:nvSpPr>
        <p:spPr>
          <a:xfrm>
            <a:off x="7711855" y="4856813"/>
            <a:ext cx="2347209" cy="835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OPT==＂</a:t>
            </a:r>
            <a:r>
              <a:rPr lang="ko-KR" altLang="en-US" dirty="0"/>
              <a:t>곱하기</a:t>
            </a:r>
            <a:r>
              <a:rPr lang="en-US" altLang="ko-KR" dirty="0"/>
              <a:t>”: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C1840A-AA37-4B8A-89C9-B147FCCB4801}"/>
              </a:ext>
            </a:extLst>
          </p:cNvPr>
          <p:cNvSpPr txBox="1"/>
          <p:nvPr/>
        </p:nvSpPr>
        <p:spPr>
          <a:xfrm>
            <a:off x="9966511" y="2233646"/>
            <a:ext cx="91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EFD57B-AA77-41E8-8756-7CD0EB3F5405}"/>
              </a:ext>
            </a:extLst>
          </p:cNvPr>
          <p:cNvSpPr txBox="1"/>
          <p:nvPr/>
        </p:nvSpPr>
        <p:spPr>
          <a:xfrm>
            <a:off x="8027468" y="5777141"/>
            <a:ext cx="8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6D4FB98-F733-43D6-A1A6-A0622084001B}"/>
              </a:ext>
            </a:extLst>
          </p:cNvPr>
          <p:cNvCxnSpPr/>
          <p:nvPr/>
        </p:nvCxnSpPr>
        <p:spPr>
          <a:xfrm>
            <a:off x="8885459" y="5755770"/>
            <a:ext cx="0" cy="362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4C57184-22B3-4459-8842-8D6A60652344}"/>
              </a:ext>
            </a:extLst>
          </p:cNvPr>
          <p:cNvCxnSpPr/>
          <p:nvPr/>
        </p:nvCxnSpPr>
        <p:spPr>
          <a:xfrm rot="16200000" flipH="1">
            <a:off x="9892971" y="5526439"/>
            <a:ext cx="769250" cy="289103"/>
          </a:xfrm>
          <a:prstGeom prst="bentConnector3">
            <a:avLst>
              <a:gd name="adj1" fmla="val 1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A778FF-D827-493A-915E-7E724765F8CA}"/>
              </a:ext>
            </a:extLst>
          </p:cNvPr>
          <p:cNvSpPr txBox="1"/>
          <p:nvPr/>
        </p:nvSpPr>
        <p:spPr>
          <a:xfrm rot="5400000">
            <a:off x="10382488" y="5395521"/>
            <a:ext cx="71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E5AF48-3ED6-410F-8C9B-93ECD9A5304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859158" y="5682343"/>
            <a:ext cx="334744" cy="4946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3B8436-5BF4-4827-A666-1E0768E41FF5}"/>
              </a:ext>
            </a:extLst>
          </p:cNvPr>
          <p:cNvCxnSpPr/>
          <p:nvPr/>
        </p:nvCxnSpPr>
        <p:spPr>
          <a:xfrm flipH="1">
            <a:off x="7429937" y="4077478"/>
            <a:ext cx="426437" cy="2068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75B6-3EB6-4C7F-8E86-23D34C48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89103-4465-4B2B-9667-49E1F2AF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5CC2972B-5DFC-4DE1-93E5-110040EB20B4}"/>
              </a:ext>
            </a:extLst>
          </p:cNvPr>
          <p:cNvSpPr/>
          <p:nvPr/>
        </p:nvSpPr>
        <p:spPr>
          <a:xfrm>
            <a:off x="1073019" y="1825625"/>
            <a:ext cx="2332653" cy="74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Print(int(</a:t>
            </a:r>
            <a:r>
              <a:rPr lang="en-US" altLang="ko-KR" dirty="0" err="1"/>
              <a:t>Fistnum</a:t>
            </a:r>
            <a:r>
              <a:rPr lang="en-US" altLang="ko-KR" dirty="0"/>
              <a:t>)*int(</a:t>
            </a:r>
            <a:r>
              <a:rPr lang="en-US" altLang="ko-KR" dirty="0" err="1"/>
              <a:t>Secondnum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8BD4A28-D1D6-412F-8335-51A2ACF808FA}"/>
              </a:ext>
            </a:extLst>
          </p:cNvPr>
          <p:cNvSpPr/>
          <p:nvPr/>
        </p:nvSpPr>
        <p:spPr>
          <a:xfrm>
            <a:off x="3984171" y="1803789"/>
            <a:ext cx="2220685" cy="8522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OPT==“</a:t>
            </a:r>
            <a:r>
              <a:rPr lang="ko-KR" altLang="en-US" dirty="0"/>
              <a:t>나누기</a:t>
            </a:r>
            <a:r>
              <a:rPr lang="en-US" altLang="ko-KR" dirty="0"/>
              <a:t>”: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04ED62-DA4A-4861-9C16-CACADC6A158F}"/>
              </a:ext>
            </a:extLst>
          </p:cNvPr>
          <p:cNvCxnSpPr>
            <a:cxnSpLocks/>
          </p:cNvCxnSpPr>
          <p:nvPr/>
        </p:nvCxnSpPr>
        <p:spPr>
          <a:xfrm flipH="1">
            <a:off x="3088431" y="2656050"/>
            <a:ext cx="1996753" cy="656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04297B4-5838-4A8C-B258-0F66E054903A}"/>
              </a:ext>
            </a:extLst>
          </p:cNvPr>
          <p:cNvSpPr/>
          <p:nvPr/>
        </p:nvSpPr>
        <p:spPr>
          <a:xfrm>
            <a:off x="1073019" y="2967134"/>
            <a:ext cx="2006082" cy="9890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Print(int(</a:t>
            </a:r>
            <a:r>
              <a:rPr lang="en-US" altLang="ko-KR" dirty="0" err="1"/>
              <a:t>Fistnum</a:t>
            </a:r>
            <a:r>
              <a:rPr lang="en-US" altLang="ko-KR" dirty="0"/>
              <a:t>)/int(</a:t>
            </a:r>
            <a:r>
              <a:rPr lang="en-US" altLang="ko-KR" dirty="0" err="1"/>
              <a:t>Secondnum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4879A-6301-4EB2-8541-003843537FA0}"/>
              </a:ext>
            </a:extLst>
          </p:cNvPr>
          <p:cNvSpPr txBox="1"/>
          <p:nvPr/>
        </p:nvSpPr>
        <p:spPr>
          <a:xfrm rot="20615347">
            <a:off x="3405673" y="2593910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5B31D8-B13C-42CF-A80F-D8639D4A4462}"/>
              </a:ext>
            </a:extLst>
          </p:cNvPr>
          <p:cNvCxnSpPr/>
          <p:nvPr/>
        </p:nvCxnSpPr>
        <p:spPr>
          <a:xfrm flipH="1">
            <a:off x="5085184" y="2707011"/>
            <a:ext cx="9329" cy="83831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45B42517-B3C6-44E5-9265-1DCB577C8C9E}"/>
              </a:ext>
            </a:extLst>
          </p:cNvPr>
          <p:cNvSpPr/>
          <p:nvPr/>
        </p:nvSpPr>
        <p:spPr>
          <a:xfrm>
            <a:off x="3922354" y="3628425"/>
            <a:ext cx="2344317" cy="789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Print(“</a:t>
            </a:r>
            <a:r>
              <a:rPr lang="ko-KR" altLang="en-US" dirty="0"/>
              <a:t>잘못된 연산</a:t>
            </a:r>
            <a:r>
              <a:rPr lang="en-US" altLang="ko-KR" dirty="0"/>
              <a:t>“)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4EA5CE-A0E3-41BE-94C6-8148F16C562D}"/>
              </a:ext>
            </a:extLst>
          </p:cNvPr>
          <p:cNvSpPr txBox="1"/>
          <p:nvPr/>
        </p:nvSpPr>
        <p:spPr>
          <a:xfrm>
            <a:off x="5294345" y="2656049"/>
            <a:ext cx="509310" cy="38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A167AE-CF11-4BC7-9C84-A28953B849F3}"/>
              </a:ext>
            </a:extLst>
          </p:cNvPr>
          <p:cNvCxnSpPr/>
          <p:nvPr/>
        </p:nvCxnSpPr>
        <p:spPr>
          <a:xfrm>
            <a:off x="1996751" y="3956179"/>
            <a:ext cx="783771" cy="1175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ACF430-FF71-42FB-B79B-A8F13AA8EFD5}"/>
              </a:ext>
            </a:extLst>
          </p:cNvPr>
          <p:cNvCxnSpPr/>
          <p:nvPr/>
        </p:nvCxnSpPr>
        <p:spPr>
          <a:xfrm flipH="1">
            <a:off x="3769567" y="4418239"/>
            <a:ext cx="1324946" cy="778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B6E26861-4CF3-476D-9F34-885C589D8CED}"/>
              </a:ext>
            </a:extLst>
          </p:cNvPr>
          <p:cNvSpPr/>
          <p:nvPr/>
        </p:nvSpPr>
        <p:spPr>
          <a:xfrm>
            <a:off x="2214421" y="5084163"/>
            <a:ext cx="1810139" cy="7464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889094-4CDE-4792-AD9A-0D9706588A16}"/>
              </a:ext>
            </a:extLst>
          </p:cNvPr>
          <p:cNvCxnSpPr>
            <a:cxnSpLocks/>
          </p:cNvCxnSpPr>
          <p:nvPr/>
        </p:nvCxnSpPr>
        <p:spPr>
          <a:xfrm>
            <a:off x="3365284" y="2572074"/>
            <a:ext cx="40388" cy="251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2140EF-A54C-48F5-9444-13E79E234204}"/>
              </a:ext>
            </a:extLst>
          </p:cNvPr>
          <p:cNvCxnSpPr>
            <a:cxnSpLocks/>
          </p:cNvCxnSpPr>
          <p:nvPr/>
        </p:nvCxnSpPr>
        <p:spPr>
          <a:xfrm>
            <a:off x="3498980" y="1825625"/>
            <a:ext cx="270587" cy="3306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E72F72-2A4B-4EBB-9170-A7ABF846A054}"/>
              </a:ext>
            </a:extLst>
          </p:cNvPr>
          <p:cNvCxnSpPr/>
          <p:nvPr/>
        </p:nvCxnSpPr>
        <p:spPr>
          <a:xfrm flipH="1">
            <a:off x="3079101" y="1825625"/>
            <a:ext cx="690466" cy="3184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99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순서도 ㅠㅠ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kim</dc:creator>
  <cp:lastModifiedBy>min kim</cp:lastModifiedBy>
  <cp:revision>1</cp:revision>
  <dcterms:created xsi:type="dcterms:W3CDTF">2022-01-24T10:28:04Z</dcterms:created>
  <dcterms:modified xsi:type="dcterms:W3CDTF">2022-01-25T10:00:38Z</dcterms:modified>
</cp:coreProperties>
</file>