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03FB-4918-4732-BDAB-F223DC90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F09EE-51B0-4237-926E-E644186E0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46D40-4BF5-48E4-8E50-2DCE1CC6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E6D70-9A06-40C4-8BBD-E0894D00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DEDC8-B5D7-4BAB-9F73-257EF66E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3BD48-E35B-45B6-8C69-DC57DF1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D9D4C-429D-46C9-B0AA-62E68A9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5C095-FBB2-4FA0-830C-7DBB823B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A3F77-5D5B-4B15-A5F7-828CDD66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5635-8131-4EBB-9D58-C3BDA192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6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5CAC6-E5F0-4260-9187-171C7980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22C2D-AB76-4A85-99AA-FCFB7BEE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C6AC2-959D-4F77-B25E-0CE8C908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B1A97-B04E-496C-9232-8CE5A84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549B1-6E87-4F6B-9F8C-275C7560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6E82B-06DB-4538-98B9-230762F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8E7A0-4B50-455E-9B56-BA3B2856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EFB9A-0F1B-4A8B-98A8-E5A47E62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59663-C67E-4FFE-AB8D-4BD51DD5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B1049-FBB1-4024-B7B8-4C06FD1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3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AADAB-B90A-4602-85C9-75F7445C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5B25A-68F6-4840-9477-0D0EC91F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EFBD7-2CA9-497B-953E-3EB3FE5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928F3-262B-4EBD-82A6-9189AE61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F8B1-1ECB-4BE1-B357-BB4DBE4D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E851A-EEDD-4497-BFBE-4C7F38C4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01531-B98D-458C-A891-0A5F582A1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A35D3-6C9F-412F-8D4B-6EFBAC524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0148-4CA8-4398-9B25-C0EF4B48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2B7BE-65DB-44B5-AB4C-FAB37D2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FC167-319B-498B-AE9F-9E86A362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89E6F-9E12-4BCE-BD61-5E1DD39E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ABD47-728B-40DA-8ADF-76A54536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5293A-3F35-44C4-A66E-36BA3045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CF516-8DE0-4291-A75F-AEA5F223C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03A835-7CC8-4316-82C9-1B7D9DF59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C92388-92F4-4ABD-A862-84DE930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301AE-8724-470C-8A5E-42059D7D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B5282-E945-4916-B056-52DE859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04009-0CC0-437F-95CF-EDA58777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1A5F5-A0FA-4BB6-BD08-EBF19451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66D6C-9CA2-446D-ACCD-3342D29B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F8ABA-F576-4A88-927F-E48582AF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9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7782C-572E-415C-8443-97EFFE11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A3607-C67E-42B2-950E-A927901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2335-4376-493B-A937-E404AACB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3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EFE07-D9DF-4F83-892F-245C4B6B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F8A1-0AB3-440C-BE3A-672E570A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FA7B1-E3AA-4371-9683-F5AFC8EA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8F089-7AE8-458C-89D4-11862D36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25516-B195-4A8B-9E39-E3CE201A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2EC05-69EB-4D39-AA9B-026C951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B07C-5671-48E9-9A1B-77E6425D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B3313-F93D-4F8C-A1AA-0BB6EB666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D5CC2-876C-4B8F-A112-E4B1E9C81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3DB75-4D3F-40F6-91C9-166C81AC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FDE6C-E59B-4E60-A2C5-4F0F998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A7FAD-E60D-42CB-93F7-2A868125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8DBB0-2F6C-4AE5-B125-3EFB94C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A195B-A15A-460E-A859-5BFBCAE4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2A94-0565-4F99-AF9B-2588AE8A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A80F-F511-4D81-9FAE-EB6430DC0ED1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784B0-6EEC-47B9-A9D2-46DF7270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0319F-2592-47A4-A52B-D0625E05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69D-D918-424C-828D-8D326494A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A3083F1-3082-48B2-B179-ADD234219A5A}"/>
              </a:ext>
            </a:extLst>
          </p:cNvPr>
          <p:cNvSpPr/>
          <p:nvPr/>
        </p:nvSpPr>
        <p:spPr>
          <a:xfrm>
            <a:off x="581892" y="2493818"/>
            <a:ext cx="3396342" cy="78516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C822C-3425-438B-9082-3DC2580A039C}"/>
              </a:ext>
            </a:extLst>
          </p:cNvPr>
          <p:cNvSpPr/>
          <p:nvPr/>
        </p:nvSpPr>
        <p:spPr>
          <a:xfrm>
            <a:off x="498764" y="1740430"/>
            <a:ext cx="3556659" cy="1145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C98F8-58A2-4154-9020-61003698CB63}"/>
              </a:ext>
            </a:extLst>
          </p:cNvPr>
          <p:cNvSpPr/>
          <p:nvPr/>
        </p:nvSpPr>
        <p:spPr>
          <a:xfrm>
            <a:off x="1235034" y="964868"/>
            <a:ext cx="1959428" cy="765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8387496A-C682-4547-958D-A038E3A36AB2}"/>
              </a:ext>
            </a:extLst>
          </p:cNvPr>
          <p:cNvSpPr/>
          <p:nvPr/>
        </p:nvSpPr>
        <p:spPr>
          <a:xfrm>
            <a:off x="2962894" y="816426"/>
            <a:ext cx="1745673" cy="1062842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10D29B-31C4-4B83-A362-7578D2CAD94A}"/>
              </a:ext>
            </a:extLst>
          </p:cNvPr>
          <p:cNvSpPr/>
          <p:nvPr/>
        </p:nvSpPr>
        <p:spPr>
          <a:xfrm>
            <a:off x="1448789" y="840177"/>
            <a:ext cx="860961" cy="124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E1639E4F-1035-4CF3-91A7-4E7D670389A7}"/>
              </a:ext>
            </a:extLst>
          </p:cNvPr>
          <p:cNvSpPr/>
          <p:nvPr/>
        </p:nvSpPr>
        <p:spPr>
          <a:xfrm>
            <a:off x="1322614" y="1810799"/>
            <a:ext cx="706582" cy="503310"/>
          </a:xfrm>
          <a:prstGeom prst="flowChartExtra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5020A58B-23F0-4ADE-A07F-BB69BAB3ACA8}"/>
              </a:ext>
            </a:extLst>
          </p:cNvPr>
          <p:cNvSpPr/>
          <p:nvPr/>
        </p:nvSpPr>
        <p:spPr>
          <a:xfrm>
            <a:off x="1282534" y="1996541"/>
            <a:ext cx="797131" cy="441657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5006D-F333-4A4C-98A8-686C8130B555}"/>
              </a:ext>
            </a:extLst>
          </p:cNvPr>
          <p:cNvSpPr/>
          <p:nvPr/>
        </p:nvSpPr>
        <p:spPr>
          <a:xfrm>
            <a:off x="4435434" y="1104403"/>
            <a:ext cx="329542" cy="486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6EAB1-53E5-4EB2-8CD5-27455D58D77A}"/>
              </a:ext>
            </a:extLst>
          </p:cNvPr>
          <p:cNvSpPr/>
          <p:nvPr/>
        </p:nvSpPr>
        <p:spPr>
          <a:xfrm>
            <a:off x="231570" y="1468088"/>
            <a:ext cx="863928" cy="985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513612-835B-4DB3-84D4-28DFB8F3F940}"/>
              </a:ext>
            </a:extLst>
          </p:cNvPr>
          <p:cNvSpPr/>
          <p:nvPr/>
        </p:nvSpPr>
        <p:spPr>
          <a:xfrm>
            <a:off x="7849590" y="1330036"/>
            <a:ext cx="2612571" cy="2571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6E542A-259B-484A-AC11-6ED789C4C6FF}"/>
              </a:ext>
            </a:extLst>
          </p:cNvPr>
          <p:cNvSpPr/>
          <p:nvPr/>
        </p:nvSpPr>
        <p:spPr>
          <a:xfrm>
            <a:off x="8446324" y="2550921"/>
            <a:ext cx="1419102" cy="1029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B7713F95-86CA-4405-ADBB-E7D2ECB9AEAE}"/>
              </a:ext>
            </a:extLst>
          </p:cNvPr>
          <p:cNvSpPr/>
          <p:nvPr/>
        </p:nvSpPr>
        <p:spPr>
          <a:xfrm rot="19253330">
            <a:off x="8494843" y="2693927"/>
            <a:ext cx="445325" cy="3206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8D7CCF6-C57D-429E-B407-9A7938CC76A6}"/>
              </a:ext>
            </a:extLst>
          </p:cNvPr>
          <p:cNvSpPr/>
          <p:nvPr/>
        </p:nvSpPr>
        <p:spPr>
          <a:xfrm>
            <a:off x="8864930" y="2550921"/>
            <a:ext cx="480950" cy="43344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91F853B0-19DE-45B6-A823-006DE546B51A}"/>
              </a:ext>
            </a:extLst>
          </p:cNvPr>
          <p:cNvSpPr/>
          <p:nvPr/>
        </p:nvSpPr>
        <p:spPr>
          <a:xfrm rot="1743804">
            <a:off x="9390990" y="2689760"/>
            <a:ext cx="442356" cy="29460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>
            <a:extLst>
              <a:ext uri="{FF2B5EF4-FFF2-40B4-BE49-F238E27FC236}">
                <a16:creationId xmlns:a16="http://schemas.microsoft.com/office/drawing/2014/main" id="{8DBF2AB9-031D-4784-B767-628B0EFDD814}"/>
              </a:ext>
            </a:extLst>
          </p:cNvPr>
          <p:cNvSpPr/>
          <p:nvPr/>
        </p:nvSpPr>
        <p:spPr>
          <a:xfrm rot="1547192">
            <a:off x="8589877" y="3080588"/>
            <a:ext cx="530683" cy="38582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6FCF0D2E-37C2-418D-A540-315BA849DB26}"/>
              </a:ext>
            </a:extLst>
          </p:cNvPr>
          <p:cNvSpPr/>
          <p:nvPr/>
        </p:nvSpPr>
        <p:spPr>
          <a:xfrm>
            <a:off x="8973939" y="3179618"/>
            <a:ext cx="547803" cy="37407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>
            <a:extLst>
              <a:ext uri="{FF2B5EF4-FFF2-40B4-BE49-F238E27FC236}">
                <a16:creationId xmlns:a16="http://schemas.microsoft.com/office/drawing/2014/main" id="{540F112B-87A9-4D2F-A889-D53DA4B3272A}"/>
              </a:ext>
            </a:extLst>
          </p:cNvPr>
          <p:cNvSpPr/>
          <p:nvPr/>
        </p:nvSpPr>
        <p:spPr>
          <a:xfrm rot="18751785">
            <a:off x="9358363" y="2952521"/>
            <a:ext cx="522514" cy="42157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54BB7A-3B8C-4BD3-BA49-B50963982FE4}"/>
              </a:ext>
            </a:extLst>
          </p:cNvPr>
          <p:cNvSpPr/>
          <p:nvPr/>
        </p:nvSpPr>
        <p:spPr>
          <a:xfrm>
            <a:off x="8140537" y="1730827"/>
            <a:ext cx="724394" cy="64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C872F3-63EF-41CB-9150-EF1747E2B20C}"/>
              </a:ext>
            </a:extLst>
          </p:cNvPr>
          <p:cNvSpPr/>
          <p:nvPr/>
        </p:nvSpPr>
        <p:spPr>
          <a:xfrm>
            <a:off x="9247840" y="1635311"/>
            <a:ext cx="783772" cy="76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8E98F14-62EB-495D-98EE-77C2922B9F41}"/>
              </a:ext>
            </a:extLst>
          </p:cNvPr>
          <p:cNvSpPr/>
          <p:nvPr/>
        </p:nvSpPr>
        <p:spPr>
          <a:xfrm>
            <a:off x="8335277" y="1931227"/>
            <a:ext cx="326571" cy="17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27E2FA-009A-4384-85F2-9D18FD306815}"/>
              </a:ext>
            </a:extLst>
          </p:cNvPr>
          <p:cNvSpPr/>
          <p:nvPr/>
        </p:nvSpPr>
        <p:spPr>
          <a:xfrm>
            <a:off x="9417131" y="1810799"/>
            <a:ext cx="459923" cy="337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3A5A9E-C0E7-4110-A8B6-6BC093860A55}"/>
              </a:ext>
            </a:extLst>
          </p:cNvPr>
          <p:cNvSpPr/>
          <p:nvPr/>
        </p:nvSpPr>
        <p:spPr>
          <a:xfrm>
            <a:off x="7960834" y="3757880"/>
            <a:ext cx="2574011" cy="3100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4F839C-7874-4AC8-B533-CA854E1EC155}"/>
              </a:ext>
            </a:extLst>
          </p:cNvPr>
          <p:cNvSpPr/>
          <p:nvPr/>
        </p:nvSpPr>
        <p:spPr>
          <a:xfrm rot="20277585">
            <a:off x="4587829" y="4254005"/>
            <a:ext cx="1062841" cy="210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21956-552E-4F19-8A24-5999D27FE6AA}"/>
              </a:ext>
            </a:extLst>
          </p:cNvPr>
          <p:cNvSpPr/>
          <p:nvPr/>
        </p:nvSpPr>
        <p:spPr>
          <a:xfrm>
            <a:off x="1214252" y="3989487"/>
            <a:ext cx="3385953" cy="14725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713741E-9372-4CF6-BC6B-40704FE6A772}"/>
              </a:ext>
            </a:extLst>
          </p:cNvPr>
          <p:cNvSpPr/>
          <p:nvPr/>
        </p:nvSpPr>
        <p:spPr>
          <a:xfrm rot="1485072">
            <a:off x="4296357" y="3398637"/>
            <a:ext cx="1112854" cy="1162453"/>
          </a:xfrm>
          <a:prstGeom prst="triangle">
            <a:avLst>
              <a:gd name="adj" fmla="val 71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451801-EF4C-4C78-A9DD-9D555C258FAA}"/>
              </a:ext>
            </a:extLst>
          </p:cNvPr>
          <p:cNvSpPr/>
          <p:nvPr/>
        </p:nvSpPr>
        <p:spPr>
          <a:xfrm>
            <a:off x="1244399" y="4096960"/>
            <a:ext cx="464621" cy="1257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A2615-8789-470E-8D7A-53928FACB35C}"/>
              </a:ext>
            </a:extLst>
          </p:cNvPr>
          <p:cNvSpPr/>
          <p:nvPr/>
        </p:nvSpPr>
        <p:spPr>
          <a:xfrm rot="20163912">
            <a:off x="4809506" y="5023262"/>
            <a:ext cx="791936" cy="1057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빼기 기호 32">
            <a:extLst>
              <a:ext uri="{FF2B5EF4-FFF2-40B4-BE49-F238E27FC236}">
                <a16:creationId xmlns:a16="http://schemas.microsoft.com/office/drawing/2014/main" id="{1B4B7B52-E66D-41D0-8B50-FED413E1026D}"/>
              </a:ext>
            </a:extLst>
          </p:cNvPr>
          <p:cNvSpPr/>
          <p:nvPr/>
        </p:nvSpPr>
        <p:spPr>
          <a:xfrm rot="15788837">
            <a:off x="1467146" y="4313090"/>
            <a:ext cx="1638795" cy="82533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빼기 기호 33">
            <a:extLst>
              <a:ext uri="{FF2B5EF4-FFF2-40B4-BE49-F238E27FC236}">
                <a16:creationId xmlns:a16="http://schemas.microsoft.com/office/drawing/2014/main" id="{255BDE50-FCC3-4F57-96BF-4A376DE0F6C9}"/>
              </a:ext>
            </a:extLst>
          </p:cNvPr>
          <p:cNvSpPr/>
          <p:nvPr/>
        </p:nvSpPr>
        <p:spPr>
          <a:xfrm rot="15688279">
            <a:off x="1944850" y="4155317"/>
            <a:ext cx="1620492" cy="100940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6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소영</dc:creator>
  <cp:lastModifiedBy>임 소영</cp:lastModifiedBy>
  <cp:revision>1</cp:revision>
  <dcterms:created xsi:type="dcterms:W3CDTF">2022-03-19T07:33:48Z</dcterms:created>
  <dcterms:modified xsi:type="dcterms:W3CDTF">2022-03-19T07:48:01Z</dcterms:modified>
</cp:coreProperties>
</file>