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257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71" r:id="rId15"/>
    <p:sldId id="272" r:id="rId16"/>
    <p:sldId id="269" r:id="rId17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5261F0-11FD-D345-9C0E-44DB2C2F3403}" v="45" dt="2023-09-27T03:47:00.185"/>
    <p1510:client id="{6D957FAB-8A4A-40E2-AE7F-859E5302B985}" v="196" dt="2023-09-26T17:31:55.8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5"/>
  </p:normalViewPr>
  <p:slideViewPr>
    <p:cSldViewPr>
      <p:cViewPr varScale="1">
        <p:scale>
          <a:sx n="109" d="100"/>
          <a:sy n="109" d="100"/>
        </p:scale>
        <p:origin x="10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건호 박" userId="f2be672af5e9a30a" providerId="LiveId" clId="{6D957FAB-8A4A-40E2-AE7F-859E5302B985}"/>
    <pc:docChg chg="undo redo custSel addSld delSld modSld sldOrd modMainMaster">
      <pc:chgData name="건호 박" userId="f2be672af5e9a30a" providerId="LiveId" clId="{6D957FAB-8A4A-40E2-AE7F-859E5302B985}" dt="2023-09-26T17:32:01.025" v="1433" actId="20577"/>
      <pc:docMkLst>
        <pc:docMk/>
      </pc:docMkLst>
      <pc:sldChg chg="del">
        <pc:chgData name="건호 박" userId="f2be672af5e9a30a" providerId="LiveId" clId="{6D957FAB-8A4A-40E2-AE7F-859E5302B985}" dt="2023-09-26T13:55:15.606" v="21" actId="47"/>
        <pc:sldMkLst>
          <pc:docMk/>
          <pc:sldMk cId="4104082523" sldId="256"/>
        </pc:sldMkLst>
      </pc:sldChg>
      <pc:sldChg chg="addSp delSp modSp mod setBg">
        <pc:chgData name="건호 박" userId="f2be672af5e9a30a" providerId="LiveId" clId="{6D957FAB-8A4A-40E2-AE7F-859E5302B985}" dt="2023-09-26T17:20:20.769" v="1123" actId="6549"/>
        <pc:sldMkLst>
          <pc:docMk/>
          <pc:sldMk cId="4092414250" sldId="257"/>
        </pc:sldMkLst>
        <pc:spChg chg="add mod">
          <ac:chgData name="건호 박" userId="f2be672af5e9a30a" providerId="LiveId" clId="{6D957FAB-8A4A-40E2-AE7F-859E5302B985}" dt="2023-09-26T17:08:13.961" v="679" actId="1076"/>
          <ac:spMkLst>
            <pc:docMk/>
            <pc:sldMk cId="4092414250" sldId="257"/>
            <ac:spMk id="4" creationId="{9BC55584-D160-5C41-51A1-A55EDB33369F}"/>
          </ac:spMkLst>
        </pc:spChg>
        <pc:spChg chg="add mod">
          <ac:chgData name="건호 박" userId="f2be672af5e9a30a" providerId="LiveId" clId="{6D957FAB-8A4A-40E2-AE7F-859E5302B985}" dt="2023-09-26T17:08:27.604" v="684" actId="20577"/>
          <ac:spMkLst>
            <pc:docMk/>
            <pc:sldMk cId="4092414250" sldId="257"/>
            <ac:spMk id="5" creationId="{4B238A69-A7CF-27A3-8536-AA08BDA601B1}"/>
          </ac:spMkLst>
        </pc:spChg>
        <pc:spChg chg="add mod">
          <ac:chgData name="건호 박" userId="f2be672af5e9a30a" providerId="LiveId" clId="{6D957FAB-8A4A-40E2-AE7F-859E5302B985}" dt="2023-09-26T17:08:31.691" v="686" actId="20577"/>
          <ac:spMkLst>
            <pc:docMk/>
            <pc:sldMk cId="4092414250" sldId="257"/>
            <ac:spMk id="6" creationId="{28DBDD99-2AAF-3973-11B3-BDC4F5B00CFF}"/>
          </ac:spMkLst>
        </pc:spChg>
        <pc:spChg chg="mod">
          <ac:chgData name="건호 박" userId="f2be672af5e9a30a" providerId="LiveId" clId="{6D957FAB-8A4A-40E2-AE7F-859E5302B985}" dt="2023-09-26T17:02:20.699" v="273"/>
          <ac:spMkLst>
            <pc:docMk/>
            <pc:sldMk cId="4092414250" sldId="257"/>
            <ac:spMk id="7" creationId="{936C4873-408D-C5F2-C2B6-40856AA475FB}"/>
          </ac:spMkLst>
        </pc:spChg>
        <pc:spChg chg="del mod ord">
          <ac:chgData name="건호 박" userId="f2be672af5e9a30a" providerId="LiveId" clId="{6D957FAB-8A4A-40E2-AE7F-859E5302B985}" dt="2023-09-26T17:14:05.480" v="800" actId="478"/>
          <ac:spMkLst>
            <pc:docMk/>
            <pc:sldMk cId="4092414250" sldId="257"/>
            <ac:spMk id="10" creationId="{C5A05CD6-F594-C706-38BC-4441C8A97285}"/>
          </ac:spMkLst>
        </pc:spChg>
        <pc:spChg chg="add mod">
          <ac:chgData name="건호 박" userId="f2be672af5e9a30a" providerId="LiveId" clId="{6D957FAB-8A4A-40E2-AE7F-859E5302B985}" dt="2023-09-26T17:08:33.928" v="687" actId="20577"/>
          <ac:spMkLst>
            <pc:docMk/>
            <pc:sldMk cId="4092414250" sldId="257"/>
            <ac:spMk id="11" creationId="{869E06AD-0FD9-D876-2126-D2FA165E2B27}"/>
          </ac:spMkLst>
        </pc:spChg>
        <pc:spChg chg="add mod">
          <ac:chgData name="건호 박" userId="f2be672af5e9a30a" providerId="LiveId" clId="{6D957FAB-8A4A-40E2-AE7F-859E5302B985}" dt="2023-09-26T17:11:34.004" v="716" actId="1076"/>
          <ac:spMkLst>
            <pc:docMk/>
            <pc:sldMk cId="4092414250" sldId="257"/>
            <ac:spMk id="14" creationId="{C8949062-A709-4717-791C-9470B3F46879}"/>
          </ac:spMkLst>
        </pc:spChg>
        <pc:spChg chg="add del">
          <ac:chgData name="건호 박" userId="f2be672af5e9a30a" providerId="LiveId" clId="{6D957FAB-8A4A-40E2-AE7F-859E5302B985}" dt="2023-09-26T14:02:28.597" v="148" actId="26606"/>
          <ac:spMkLst>
            <pc:docMk/>
            <pc:sldMk cId="4092414250" sldId="257"/>
            <ac:spMk id="15" creationId="{F13C74B1-5B17-4795-BED0-7140497B445A}"/>
          </ac:spMkLst>
        </pc:spChg>
        <pc:spChg chg="add del">
          <ac:chgData name="건호 박" userId="f2be672af5e9a30a" providerId="LiveId" clId="{6D957FAB-8A4A-40E2-AE7F-859E5302B985}" dt="2023-09-26T14:02:28.597" v="148" actId="26606"/>
          <ac:spMkLst>
            <pc:docMk/>
            <pc:sldMk cId="4092414250" sldId="257"/>
            <ac:spMk id="17" creationId="{D4974D33-8DC5-464E-8C6D-BE58F0669C17}"/>
          </ac:spMkLst>
        </pc:spChg>
        <pc:spChg chg="add mod">
          <ac:chgData name="건호 박" userId="f2be672af5e9a30a" providerId="LiveId" clId="{6D957FAB-8A4A-40E2-AE7F-859E5302B985}" dt="2023-09-26T17:19:04.954" v="1071" actId="1076"/>
          <ac:spMkLst>
            <pc:docMk/>
            <pc:sldMk cId="4092414250" sldId="257"/>
            <ac:spMk id="18" creationId="{1C56ABC3-65D1-9B06-200E-9D5988D09B19}"/>
          </ac:spMkLst>
        </pc:spChg>
        <pc:spChg chg="add mod">
          <ac:chgData name="건호 박" userId="f2be672af5e9a30a" providerId="LiveId" clId="{6D957FAB-8A4A-40E2-AE7F-859E5302B985}" dt="2023-09-26T17:18:32.642" v="1063" actId="571"/>
          <ac:spMkLst>
            <pc:docMk/>
            <pc:sldMk cId="4092414250" sldId="257"/>
            <ac:spMk id="19" creationId="{E49227EB-028E-620A-4F85-523A9DF2EC9E}"/>
          </ac:spMkLst>
        </pc:spChg>
        <pc:spChg chg="add mod">
          <ac:chgData name="건호 박" userId="f2be672af5e9a30a" providerId="LiveId" clId="{6D957FAB-8A4A-40E2-AE7F-859E5302B985}" dt="2023-09-26T17:19:14.643" v="1074" actId="20577"/>
          <ac:spMkLst>
            <pc:docMk/>
            <pc:sldMk cId="4092414250" sldId="257"/>
            <ac:spMk id="20" creationId="{7052FEB9-A889-A40C-8C66-1A2558881CBA}"/>
          </ac:spMkLst>
        </pc:spChg>
        <pc:spChg chg="add mod">
          <ac:chgData name="건호 박" userId="f2be672af5e9a30a" providerId="LiveId" clId="{6D957FAB-8A4A-40E2-AE7F-859E5302B985}" dt="2023-09-26T17:18:40.647" v="1066" actId="571"/>
          <ac:spMkLst>
            <pc:docMk/>
            <pc:sldMk cId="4092414250" sldId="257"/>
            <ac:spMk id="21" creationId="{99E4ABFE-C60F-4262-FD37-549A095CF563}"/>
          </ac:spMkLst>
        </pc:spChg>
        <pc:spChg chg="add mod">
          <ac:chgData name="건호 박" userId="f2be672af5e9a30a" providerId="LiveId" clId="{6D957FAB-8A4A-40E2-AE7F-859E5302B985}" dt="2023-09-26T17:19:18.484" v="1078" actId="20577"/>
          <ac:spMkLst>
            <pc:docMk/>
            <pc:sldMk cId="4092414250" sldId="257"/>
            <ac:spMk id="22" creationId="{6BA851D1-EC78-BE54-A150-F0ADB85ED16A}"/>
          </ac:spMkLst>
        </pc:spChg>
        <pc:spChg chg="add mod">
          <ac:chgData name="건호 박" userId="f2be672af5e9a30a" providerId="LiveId" clId="{6D957FAB-8A4A-40E2-AE7F-859E5302B985}" dt="2023-09-26T17:19:25.127" v="1079" actId="571"/>
          <ac:spMkLst>
            <pc:docMk/>
            <pc:sldMk cId="4092414250" sldId="257"/>
            <ac:spMk id="23" creationId="{37F86CAA-097F-68A8-4B85-E2205C0860CB}"/>
          </ac:spMkLst>
        </pc:spChg>
        <pc:spChg chg="add mod">
          <ac:chgData name="건호 박" userId="f2be672af5e9a30a" providerId="LiveId" clId="{6D957FAB-8A4A-40E2-AE7F-859E5302B985}" dt="2023-09-26T17:19:28.546" v="1080" actId="571"/>
          <ac:spMkLst>
            <pc:docMk/>
            <pc:sldMk cId="4092414250" sldId="257"/>
            <ac:spMk id="24" creationId="{874C4DAB-51B3-FD14-2E88-D7C8208BB596}"/>
          </ac:spMkLst>
        </pc:spChg>
        <pc:spChg chg="add mod">
          <ac:chgData name="건호 박" userId="f2be672af5e9a30a" providerId="LiveId" clId="{6D957FAB-8A4A-40E2-AE7F-859E5302B985}" dt="2023-09-26T17:19:46.433" v="1085" actId="571"/>
          <ac:spMkLst>
            <pc:docMk/>
            <pc:sldMk cId="4092414250" sldId="257"/>
            <ac:spMk id="25" creationId="{2F612A01-6C3D-A397-F59F-4349B4E2F95C}"/>
          </ac:spMkLst>
        </pc:spChg>
        <pc:spChg chg="add mod">
          <ac:chgData name="건호 박" userId="f2be672af5e9a30a" providerId="LiveId" clId="{6D957FAB-8A4A-40E2-AE7F-859E5302B985}" dt="2023-09-26T17:19:44.497" v="1083" actId="571"/>
          <ac:spMkLst>
            <pc:docMk/>
            <pc:sldMk cId="4092414250" sldId="257"/>
            <ac:spMk id="26" creationId="{05802BCE-46EC-C413-C959-4891B1DD1107}"/>
          </ac:spMkLst>
        </pc:spChg>
        <pc:graphicFrameChg chg="add mod modGraphic">
          <ac:chgData name="건호 박" userId="f2be672af5e9a30a" providerId="LiveId" clId="{6D957FAB-8A4A-40E2-AE7F-859E5302B985}" dt="2023-09-26T17:20:20.769" v="1123" actId="6549"/>
          <ac:graphicFrameMkLst>
            <pc:docMk/>
            <pc:sldMk cId="4092414250" sldId="257"/>
            <ac:graphicFrameMk id="16" creationId="{AA06AF55-FE61-1CD6-015C-E53C79937A94}"/>
          </ac:graphicFrameMkLst>
        </pc:graphicFrameChg>
        <pc:picChg chg="add mod ord">
          <ac:chgData name="건호 박" userId="f2be672af5e9a30a" providerId="LiveId" clId="{6D957FAB-8A4A-40E2-AE7F-859E5302B985}" dt="2023-09-26T17:18:45.318" v="1068" actId="1076"/>
          <ac:picMkLst>
            <pc:docMk/>
            <pc:sldMk cId="4092414250" sldId="257"/>
            <ac:picMk id="3" creationId="{E9297A25-A268-75B0-FE49-8F14D259F3B4}"/>
          </ac:picMkLst>
        </pc:picChg>
        <pc:picChg chg="add del">
          <ac:chgData name="건호 박" userId="f2be672af5e9a30a" providerId="LiveId" clId="{6D957FAB-8A4A-40E2-AE7F-859E5302B985}" dt="2023-09-26T17:11:26.701" v="713" actId="22"/>
          <ac:picMkLst>
            <pc:docMk/>
            <pc:sldMk cId="4092414250" sldId="257"/>
            <ac:picMk id="13" creationId="{84897B76-7576-0946-FF86-A3031A6A5B39}"/>
          </ac:picMkLst>
        </pc:picChg>
      </pc:sldChg>
      <pc:sldChg chg="addSp delSp modSp new mod ord">
        <pc:chgData name="건호 박" userId="f2be672af5e9a30a" providerId="LiveId" clId="{6D957FAB-8A4A-40E2-AE7F-859E5302B985}" dt="2023-09-26T14:00:18.231" v="129" actId="2711"/>
        <pc:sldMkLst>
          <pc:docMk/>
          <pc:sldMk cId="487501599" sldId="258"/>
        </pc:sldMkLst>
        <pc:spChg chg="add mod">
          <ac:chgData name="건호 박" userId="f2be672af5e9a30a" providerId="LiveId" clId="{6D957FAB-8A4A-40E2-AE7F-859E5302B985}" dt="2023-09-26T14:00:18.231" v="129" actId="2711"/>
          <ac:spMkLst>
            <pc:docMk/>
            <pc:sldMk cId="487501599" sldId="258"/>
            <ac:spMk id="6" creationId="{217CB0AC-EF5D-5889-6599-242454DB5590}"/>
          </ac:spMkLst>
        </pc:spChg>
        <pc:picChg chg="add del">
          <ac:chgData name="건호 박" userId="f2be672af5e9a30a" providerId="LiveId" clId="{6D957FAB-8A4A-40E2-AE7F-859E5302B985}" dt="2023-09-26T13:58:08.121" v="31" actId="22"/>
          <ac:picMkLst>
            <pc:docMk/>
            <pc:sldMk cId="487501599" sldId="258"/>
            <ac:picMk id="3" creationId="{FA20D622-A095-9086-42FD-A3B7C632D233}"/>
          </ac:picMkLst>
        </pc:picChg>
        <pc:picChg chg="add mod">
          <ac:chgData name="건호 박" userId="f2be672af5e9a30a" providerId="LiveId" clId="{6D957FAB-8A4A-40E2-AE7F-859E5302B985}" dt="2023-09-26T13:58:22.243" v="32" actId="931"/>
          <ac:picMkLst>
            <pc:docMk/>
            <pc:sldMk cId="487501599" sldId="258"/>
            <ac:picMk id="5" creationId="{8B137485-0E31-C9B9-04AA-D5159CE29A8C}"/>
          </ac:picMkLst>
        </pc:picChg>
      </pc:sldChg>
      <pc:sldChg chg="addSp delSp modSp add mod">
        <pc:chgData name="건호 박" userId="f2be672af5e9a30a" providerId="LiveId" clId="{6D957FAB-8A4A-40E2-AE7F-859E5302B985}" dt="2023-09-26T17:22:51.191" v="1171" actId="20577"/>
        <pc:sldMkLst>
          <pc:docMk/>
          <pc:sldMk cId="2925416425" sldId="259"/>
        </pc:sldMkLst>
        <pc:spChg chg="add mod">
          <ac:chgData name="건호 박" userId="f2be672af5e9a30a" providerId="LiveId" clId="{6D957FAB-8A4A-40E2-AE7F-859E5302B985}" dt="2023-09-26T17:22:46.851" v="1166" actId="20577"/>
          <ac:spMkLst>
            <pc:docMk/>
            <pc:sldMk cId="2925416425" sldId="259"/>
            <ac:spMk id="5" creationId="{8C3BCA11-2978-AD2C-A580-1304DDE66238}"/>
          </ac:spMkLst>
        </pc:spChg>
        <pc:spChg chg="add mod">
          <ac:chgData name="건호 박" userId="f2be672af5e9a30a" providerId="LiveId" clId="{6D957FAB-8A4A-40E2-AE7F-859E5302B985}" dt="2023-09-26T17:22:47.462" v="1167" actId="20577"/>
          <ac:spMkLst>
            <pc:docMk/>
            <pc:sldMk cId="2925416425" sldId="259"/>
            <ac:spMk id="6" creationId="{B1934B65-3A91-E1FA-4806-8C72E03114FE}"/>
          </ac:spMkLst>
        </pc:spChg>
        <pc:spChg chg="mod">
          <ac:chgData name="건호 박" userId="f2be672af5e9a30a" providerId="LiveId" clId="{6D957FAB-8A4A-40E2-AE7F-859E5302B985}" dt="2023-09-26T17:03:23.201" v="335"/>
          <ac:spMkLst>
            <pc:docMk/>
            <pc:sldMk cId="2925416425" sldId="259"/>
            <ac:spMk id="7" creationId="{936C4873-408D-C5F2-C2B6-40856AA475FB}"/>
          </ac:spMkLst>
        </pc:spChg>
        <pc:spChg chg="del mod">
          <ac:chgData name="건호 박" userId="f2be672af5e9a30a" providerId="LiveId" clId="{6D957FAB-8A4A-40E2-AE7F-859E5302B985}" dt="2023-09-26T17:21:08.632" v="1124" actId="478"/>
          <ac:spMkLst>
            <pc:docMk/>
            <pc:sldMk cId="2925416425" sldId="259"/>
            <ac:spMk id="10" creationId="{C5A05CD6-F594-C706-38BC-4441C8A97285}"/>
          </ac:spMkLst>
        </pc:spChg>
        <pc:spChg chg="add mod">
          <ac:chgData name="건호 박" userId="f2be672af5e9a30a" providerId="LiveId" clId="{6D957FAB-8A4A-40E2-AE7F-859E5302B985}" dt="2023-09-26T17:22:48.155" v="1168" actId="20577"/>
          <ac:spMkLst>
            <pc:docMk/>
            <pc:sldMk cId="2925416425" sldId="259"/>
            <ac:spMk id="11" creationId="{B268BA97-8C66-A46D-9C6C-EF48809ED92C}"/>
          </ac:spMkLst>
        </pc:spChg>
        <pc:spChg chg="add mod">
          <ac:chgData name="건호 박" userId="f2be672af5e9a30a" providerId="LiveId" clId="{6D957FAB-8A4A-40E2-AE7F-859E5302B985}" dt="2023-09-26T17:22:49.671" v="1169" actId="20577"/>
          <ac:spMkLst>
            <pc:docMk/>
            <pc:sldMk cId="2925416425" sldId="259"/>
            <ac:spMk id="12" creationId="{1E683BE6-8537-4C36-12AF-919203FF4265}"/>
          </ac:spMkLst>
        </pc:spChg>
        <pc:spChg chg="add mod">
          <ac:chgData name="건호 박" userId="f2be672af5e9a30a" providerId="LiveId" clId="{6D957FAB-8A4A-40E2-AE7F-859E5302B985}" dt="2023-09-26T17:22:50.108" v="1170" actId="20577"/>
          <ac:spMkLst>
            <pc:docMk/>
            <pc:sldMk cId="2925416425" sldId="259"/>
            <ac:spMk id="13" creationId="{27F93B20-90DD-7291-D774-3AEEAC371308}"/>
          </ac:spMkLst>
        </pc:spChg>
        <pc:spChg chg="add mod">
          <ac:chgData name="건호 박" userId="f2be672af5e9a30a" providerId="LiveId" clId="{6D957FAB-8A4A-40E2-AE7F-859E5302B985}" dt="2023-09-26T17:22:51.191" v="1171" actId="20577"/>
          <ac:spMkLst>
            <pc:docMk/>
            <pc:sldMk cId="2925416425" sldId="259"/>
            <ac:spMk id="14" creationId="{D08920A2-6993-F2C0-8DD9-4AD4384EE23B}"/>
          </ac:spMkLst>
        </pc:spChg>
        <pc:graphicFrameChg chg="add mod modGraphic">
          <ac:chgData name="건호 박" userId="f2be672af5e9a30a" providerId="LiveId" clId="{6D957FAB-8A4A-40E2-AE7F-859E5302B985}" dt="2023-09-26T17:21:32.231" v="1141" actId="6549"/>
          <ac:graphicFrameMkLst>
            <pc:docMk/>
            <pc:sldMk cId="2925416425" sldId="259"/>
            <ac:graphicFrameMk id="4" creationId="{DF352E42-6BFC-205E-477E-930ADDA46050}"/>
          </ac:graphicFrameMkLst>
        </pc:graphicFrameChg>
        <pc:picChg chg="add mod">
          <ac:chgData name="건호 박" userId="f2be672af5e9a30a" providerId="LiveId" clId="{6D957FAB-8A4A-40E2-AE7F-859E5302B985}" dt="2023-09-26T17:10:34.848" v="694" actId="1076"/>
          <ac:picMkLst>
            <pc:docMk/>
            <pc:sldMk cId="2925416425" sldId="259"/>
            <ac:picMk id="3" creationId="{8915406A-0C26-CD59-D2CF-DCC722684914}"/>
          </ac:picMkLst>
        </pc:picChg>
      </pc:sldChg>
      <pc:sldChg chg="addSp delSp modSp add mod modShow">
        <pc:chgData name="건호 박" userId="f2be672af5e9a30a" providerId="LiveId" clId="{6D957FAB-8A4A-40E2-AE7F-859E5302B985}" dt="2023-09-26T17:24:17.164" v="1195" actId="20577"/>
        <pc:sldMkLst>
          <pc:docMk/>
          <pc:sldMk cId="2220204662" sldId="260"/>
        </pc:sldMkLst>
        <pc:spChg chg="add mod">
          <ac:chgData name="건호 박" userId="f2be672af5e9a30a" providerId="LiveId" clId="{6D957FAB-8A4A-40E2-AE7F-859E5302B985}" dt="2023-09-26T17:24:15.430" v="1192" actId="20577"/>
          <ac:spMkLst>
            <pc:docMk/>
            <pc:sldMk cId="2220204662" sldId="260"/>
            <ac:spMk id="5" creationId="{3DDA315B-4EC9-9EB6-67FB-7AF993C25873}"/>
          </ac:spMkLst>
        </pc:spChg>
        <pc:spChg chg="add mod">
          <ac:chgData name="건호 박" userId="f2be672af5e9a30a" providerId="LiveId" clId="{6D957FAB-8A4A-40E2-AE7F-859E5302B985}" dt="2023-09-26T17:24:15.942" v="1193" actId="20577"/>
          <ac:spMkLst>
            <pc:docMk/>
            <pc:sldMk cId="2220204662" sldId="260"/>
            <ac:spMk id="6" creationId="{4A405F58-1FCA-BBA5-332C-A705F3C25B03}"/>
          </ac:spMkLst>
        </pc:spChg>
        <pc:spChg chg="mod">
          <ac:chgData name="건호 박" userId="f2be672af5e9a30a" providerId="LiveId" clId="{6D957FAB-8A4A-40E2-AE7F-859E5302B985}" dt="2023-09-26T17:03:27.936" v="349" actId="20577"/>
          <ac:spMkLst>
            <pc:docMk/>
            <pc:sldMk cId="2220204662" sldId="260"/>
            <ac:spMk id="7" creationId="{936C4873-408D-C5F2-C2B6-40856AA475FB}"/>
          </ac:spMkLst>
        </pc:spChg>
        <pc:spChg chg="del mod">
          <ac:chgData name="건호 박" userId="f2be672af5e9a30a" providerId="LiveId" clId="{6D957FAB-8A4A-40E2-AE7F-859E5302B985}" dt="2023-09-26T17:21:09.978" v="1125" actId="478"/>
          <ac:spMkLst>
            <pc:docMk/>
            <pc:sldMk cId="2220204662" sldId="260"/>
            <ac:spMk id="10" creationId="{C5A05CD6-F594-C706-38BC-4441C8A97285}"/>
          </ac:spMkLst>
        </pc:spChg>
        <pc:spChg chg="add mod">
          <ac:chgData name="건호 박" userId="f2be672af5e9a30a" providerId="LiveId" clId="{6D957FAB-8A4A-40E2-AE7F-859E5302B985}" dt="2023-09-26T17:24:16.650" v="1194" actId="20577"/>
          <ac:spMkLst>
            <pc:docMk/>
            <pc:sldMk cId="2220204662" sldId="260"/>
            <ac:spMk id="11" creationId="{2DBAA074-2185-75C5-C254-EB54237CABE0}"/>
          </ac:spMkLst>
        </pc:spChg>
        <pc:spChg chg="add mod">
          <ac:chgData name="건호 박" userId="f2be672af5e9a30a" providerId="LiveId" clId="{6D957FAB-8A4A-40E2-AE7F-859E5302B985}" dt="2023-09-26T17:24:17.164" v="1195" actId="20577"/>
          <ac:spMkLst>
            <pc:docMk/>
            <pc:sldMk cId="2220204662" sldId="260"/>
            <ac:spMk id="12" creationId="{4DD42DF3-25B2-7519-6354-0F2B2AC27352}"/>
          </ac:spMkLst>
        </pc:spChg>
        <pc:graphicFrameChg chg="add mod modGraphic">
          <ac:chgData name="건호 박" userId="f2be672af5e9a30a" providerId="LiveId" clId="{6D957FAB-8A4A-40E2-AE7F-859E5302B985}" dt="2023-09-26T17:21:34.189" v="1142" actId="6549"/>
          <ac:graphicFrameMkLst>
            <pc:docMk/>
            <pc:sldMk cId="2220204662" sldId="260"/>
            <ac:graphicFrameMk id="4" creationId="{D07AF68B-1F8F-FB56-E867-C3FEE0F7C1FF}"/>
          </ac:graphicFrameMkLst>
        </pc:graphicFrameChg>
        <pc:picChg chg="add mod">
          <ac:chgData name="건호 박" userId="f2be672af5e9a30a" providerId="LiveId" clId="{6D957FAB-8A4A-40E2-AE7F-859E5302B985}" dt="2023-09-26T16:57:33.080" v="164" actId="14100"/>
          <ac:picMkLst>
            <pc:docMk/>
            <pc:sldMk cId="2220204662" sldId="260"/>
            <ac:picMk id="3" creationId="{F8E42D68-D861-D71A-2601-B356ED246557}"/>
          </ac:picMkLst>
        </pc:picChg>
      </pc:sldChg>
      <pc:sldChg chg="addSp delSp modSp add mod">
        <pc:chgData name="건호 박" userId="f2be672af5e9a30a" providerId="LiveId" clId="{6D957FAB-8A4A-40E2-AE7F-859E5302B985}" dt="2023-09-26T17:27:06.841" v="1331" actId="1076"/>
        <pc:sldMkLst>
          <pc:docMk/>
          <pc:sldMk cId="2985153405" sldId="261"/>
        </pc:sldMkLst>
        <pc:spChg chg="add mod">
          <ac:chgData name="건호 박" userId="f2be672af5e9a30a" providerId="LiveId" clId="{6D957FAB-8A4A-40E2-AE7F-859E5302B985}" dt="2023-09-26T17:26:49.849" v="1317" actId="20577"/>
          <ac:spMkLst>
            <pc:docMk/>
            <pc:sldMk cId="2985153405" sldId="261"/>
            <ac:spMk id="6" creationId="{6CF1F97D-DB24-DE65-64D7-1489B968AED2}"/>
          </ac:spMkLst>
        </pc:spChg>
        <pc:spChg chg="mod">
          <ac:chgData name="건호 박" userId="f2be672af5e9a30a" providerId="LiveId" clId="{6D957FAB-8A4A-40E2-AE7F-859E5302B985}" dt="2023-09-26T17:03:50.778" v="430"/>
          <ac:spMkLst>
            <pc:docMk/>
            <pc:sldMk cId="2985153405" sldId="261"/>
            <ac:spMk id="7" creationId="{936C4873-408D-C5F2-C2B6-40856AA475FB}"/>
          </ac:spMkLst>
        </pc:spChg>
        <pc:spChg chg="del mod">
          <ac:chgData name="건호 박" userId="f2be672af5e9a30a" providerId="LiveId" clId="{6D957FAB-8A4A-40E2-AE7F-859E5302B985}" dt="2023-09-26T17:21:11.605" v="1127" actId="478"/>
          <ac:spMkLst>
            <pc:docMk/>
            <pc:sldMk cId="2985153405" sldId="261"/>
            <ac:spMk id="10" creationId="{C5A05CD6-F594-C706-38BC-4441C8A97285}"/>
          </ac:spMkLst>
        </pc:spChg>
        <pc:spChg chg="add mod">
          <ac:chgData name="건호 박" userId="f2be672af5e9a30a" providerId="LiveId" clId="{6D957FAB-8A4A-40E2-AE7F-859E5302B985}" dt="2023-09-26T17:26:56.264" v="1319" actId="1076"/>
          <ac:spMkLst>
            <pc:docMk/>
            <pc:sldMk cId="2985153405" sldId="261"/>
            <ac:spMk id="11" creationId="{7ABEEF7C-1086-D87E-A638-FA0960353AD3}"/>
          </ac:spMkLst>
        </pc:spChg>
        <pc:spChg chg="add mod">
          <ac:chgData name="건호 박" userId="f2be672af5e9a30a" providerId="LiveId" clId="{6D957FAB-8A4A-40E2-AE7F-859E5302B985}" dt="2023-09-26T17:26:57.745" v="1320" actId="20577"/>
          <ac:spMkLst>
            <pc:docMk/>
            <pc:sldMk cId="2985153405" sldId="261"/>
            <ac:spMk id="12" creationId="{DE3C89FF-4E0D-4249-1971-3E0BD7550CCE}"/>
          </ac:spMkLst>
        </pc:spChg>
        <pc:spChg chg="add mod">
          <ac:chgData name="건호 박" userId="f2be672af5e9a30a" providerId="LiveId" clId="{6D957FAB-8A4A-40E2-AE7F-859E5302B985}" dt="2023-09-26T17:26:58.603" v="1322" actId="20577"/>
          <ac:spMkLst>
            <pc:docMk/>
            <pc:sldMk cId="2985153405" sldId="261"/>
            <ac:spMk id="13" creationId="{643BA903-B75C-1262-5774-88511D57164C}"/>
          </ac:spMkLst>
        </pc:spChg>
        <pc:spChg chg="add mod">
          <ac:chgData name="건호 박" userId="f2be672af5e9a30a" providerId="LiveId" clId="{6D957FAB-8A4A-40E2-AE7F-859E5302B985}" dt="2023-09-26T17:27:06.841" v="1331" actId="1076"/>
          <ac:spMkLst>
            <pc:docMk/>
            <pc:sldMk cId="2985153405" sldId="261"/>
            <ac:spMk id="14" creationId="{CA3C8C8B-DA4A-E6B6-B4F1-68C8F343C695}"/>
          </ac:spMkLst>
        </pc:spChg>
        <pc:spChg chg="add mod">
          <ac:chgData name="건호 박" userId="f2be672af5e9a30a" providerId="LiveId" clId="{6D957FAB-8A4A-40E2-AE7F-859E5302B985}" dt="2023-09-26T17:27:00.515" v="1325" actId="20577"/>
          <ac:spMkLst>
            <pc:docMk/>
            <pc:sldMk cId="2985153405" sldId="261"/>
            <ac:spMk id="15" creationId="{F294A490-DA1B-2B2D-BBFA-80DC20FCE72B}"/>
          </ac:spMkLst>
        </pc:spChg>
        <pc:spChg chg="add mod">
          <ac:chgData name="건호 박" userId="f2be672af5e9a30a" providerId="LiveId" clId="{6D957FAB-8A4A-40E2-AE7F-859E5302B985}" dt="2023-09-26T17:27:03.909" v="1330" actId="20577"/>
          <ac:spMkLst>
            <pc:docMk/>
            <pc:sldMk cId="2985153405" sldId="261"/>
            <ac:spMk id="16" creationId="{9F4159DA-B203-29E3-1AC9-773F16A1BD9A}"/>
          </ac:spMkLst>
        </pc:spChg>
        <pc:graphicFrameChg chg="add mod">
          <ac:chgData name="건호 박" userId="f2be672af5e9a30a" providerId="LiveId" clId="{6D957FAB-8A4A-40E2-AE7F-859E5302B985}" dt="2023-09-26T17:21:39.563" v="1144"/>
          <ac:graphicFrameMkLst>
            <pc:docMk/>
            <pc:sldMk cId="2985153405" sldId="261"/>
            <ac:graphicFrameMk id="5" creationId="{A152A2EC-BBAB-4D53-9017-BCA7CF3D3648}"/>
          </ac:graphicFrameMkLst>
        </pc:graphicFrameChg>
        <pc:picChg chg="del">
          <ac:chgData name="건호 박" userId="f2be672af5e9a30a" providerId="LiveId" clId="{6D957FAB-8A4A-40E2-AE7F-859E5302B985}" dt="2023-09-26T16:57:38.866" v="166" actId="478"/>
          <ac:picMkLst>
            <pc:docMk/>
            <pc:sldMk cId="2985153405" sldId="261"/>
            <ac:picMk id="3" creationId="{F8E42D68-D861-D71A-2601-B356ED246557}"/>
          </ac:picMkLst>
        </pc:picChg>
        <pc:picChg chg="add mod">
          <ac:chgData name="건호 박" userId="f2be672af5e9a30a" providerId="LiveId" clId="{6D957FAB-8A4A-40E2-AE7F-859E5302B985}" dt="2023-09-26T17:27:02.418" v="1329" actId="1076"/>
          <ac:picMkLst>
            <pc:docMk/>
            <pc:sldMk cId="2985153405" sldId="261"/>
            <ac:picMk id="4" creationId="{8A47117A-F4B5-B996-4F1A-3CF01941E6BB}"/>
          </ac:picMkLst>
        </pc:picChg>
      </pc:sldChg>
      <pc:sldChg chg="addSp delSp modSp add mod">
        <pc:chgData name="건호 박" userId="f2be672af5e9a30a" providerId="LiveId" clId="{6D957FAB-8A4A-40E2-AE7F-859E5302B985}" dt="2023-09-26T17:27:42.273" v="1347" actId="20577"/>
        <pc:sldMkLst>
          <pc:docMk/>
          <pc:sldMk cId="2311685034" sldId="262"/>
        </pc:sldMkLst>
        <pc:spChg chg="add mod">
          <ac:chgData name="건호 박" userId="f2be672af5e9a30a" providerId="LiveId" clId="{6D957FAB-8A4A-40E2-AE7F-859E5302B985}" dt="2023-09-26T17:27:39.118" v="1343" actId="20577"/>
          <ac:spMkLst>
            <pc:docMk/>
            <pc:sldMk cId="2311685034" sldId="262"/>
            <ac:spMk id="5" creationId="{8F976C93-28E1-9D07-4EC9-B085BDF3DB98}"/>
          </ac:spMkLst>
        </pc:spChg>
        <pc:spChg chg="add mod">
          <ac:chgData name="건호 박" userId="f2be672af5e9a30a" providerId="LiveId" clId="{6D957FAB-8A4A-40E2-AE7F-859E5302B985}" dt="2023-09-26T17:27:39.981" v="1344" actId="20577"/>
          <ac:spMkLst>
            <pc:docMk/>
            <pc:sldMk cId="2311685034" sldId="262"/>
            <ac:spMk id="6" creationId="{DE42F03E-31CA-A43D-C962-EA042D92C281}"/>
          </ac:spMkLst>
        </pc:spChg>
        <pc:spChg chg="mod">
          <ac:chgData name="건호 박" userId="f2be672af5e9a30a" providerId="LiveId" clId="{6D957FAB-8A4A-40E2-AE7F-859E5302B985}" dt="2023-09-26T17:04:00.132" v="478"/>
          <ac:spMkLst>
            <pc:docMk/>
            <pc:sldMk cId="2311685034" sldId="262"/>
            <ac:spMk id="7" creationId="{936C4873-408D-C5F2-C2B6-40856AA475FB}"/>
          </ac:spMkLst>
        </pc:spChg>
        <pc:spChg chg="del mod">
          <ac:chgData name="건호 박" userId="f2be672af5e9a30a" providerId="LiveId" clId="{6D957FAB-8A4A-40E2-AE7F-859E5302B985}" dt="2023-09-26T17:21:12.236" v="1128" actId="478"/>
          <ac:spMkLst>
            <pc:docMk/>
            <pc:sldMk cId="2311685034" sldId="262"/>
            <ac:spMk id="10" creationId="{C5A05CD6-F594-C706-38BC-4441C8A97285}"/>
          </ac:spMkLst>
        </pc:spChg>
        <pc:spChg chg="add mod">
          <ac:chgData name="건호 박" userId="f2be672af5e9a30a" providerId="LiveId" clId="{6D957FAB-8A4A-40E2-AE7F-859E5302B985}" dt="2023-09-26T17:27:40.559" v="1345" actId="20577"/>
          <ac:spMkLst>
            <pc:docMk/>
            <pc:sldMk cId="2311685034" sldId="262"/>
            <ac:spMk id="11" creationId="{6A1B5B9D-8EFA-938B-3F9D-C1B3E6CFCA91}"/>
          </ac:spMkLst>
        </pc:spChg>
        <pc:spChg chg="add mod">
          <ac:chgData name="건호 박" userId="f2be672af5e9a30a" providerId="LiveId" clId="{6D957FAB-8A4A-40E2-AE7F-859E5302B985}" dt="2023-09-26T17:27:41.420" v="1346" actId="20577"/>
          <ac:spMkLst>
            <pc:docMk/>
            <pc:sldMk cId="2311685034" sldId="262"/>
            <ac:spMk id="12" creationId="{69CB0E4B-69D1-09CD-020A-14814E958959}"/>
          </ac:spMkLst>
        </pc:spChg>
        <pc:spChg chg="add mod">
          <ac:chgData name="건호 박" userId="f2be672af5e9a30a" providerId="LiveId" clId="{6D957FAB-8A4A-40E2-AE7F-859E5302B985}" dt="2023-09-26T17:27:31.390" v="1340" actId="571"/>
          <ac:spMkLst>
            <pc:docMk/>
            <pc:sldMk cId="2311685034" sldId="262"/>
            <ac:spMk id="13" creationId="{7EB68BEF-A8C5-C4ED-EC2D-F3DD000F9284}"/>
          </ac:spMkLst>
        </pc:spChg>
        <pc:spChg chg="add mod">
          <ac:chgData name="건호 박" userId="f2be672af5e9a30a" providerId="LiveId" clId="{6D957FAB-8A4A-40E2-AE7F-859E5302B985}" dt="2023-09-26T17:27:42.273" v="1347" actId="20577"/>
          <ac:spMkLst>
            <pc:docMk/>
            <pc:sldMk cId="2311685034" sldId="262"/>
            <ac:spMk id="14" creationId="{F63CB264-CAD8-4BE9-E932-C0A04FAD4B43}"/>
          </ac:spMkLst>
        </pc:spChg>
        <pc:graphicFrameChg chg="add mod">
          <ac:chgData name="건호 박" userId="f2be672af5e9a30a" providerId="LiveId" clId="{6D957FAB-8A4A-40E2-AE7F-859E5302B985}" dt="2023-09-26T17:21:40.083" v="1145"/>
          <ac:graphicFrameMkLst>
            <pc:docMk/>
            <pc:sldMk cId="2311685034" sldId="262"/>
            <ac:graphicFrameMk id="4" creationId="{C84C6714-94C5-CDF3-DB29-4B1EBD8C92F7}"/>
          </ac:graphicFrameMkLst>
        </pc:graphicFrameChg>
        <pc:picChg chg="add mod">
          <ac:chgData name="건호 박" userId="f2be672af5e9a30a" providerId="LiveId" clId="{6D957FAB-8A4A-40E2-AE7F-859E5302B985}" dt="2023-09-26T16:58:40.117" v="191" actId="14100"/>
          <ac:picMkLst>
            <pc:docMk/>
            <pc:sldMk cId="2311685034" sldId="262"/>
            <ac:picMk id="3" creationId="{2B229023-47FD-1900-6663-ADCCEDEABB12}"/>
          </ac:picMkLst>
        </pc:picChg>
      </pc:sldChg>
      <pc:sldChg chg="addSp delSp modSp add mod">
        <pc:chgData name="건호 박" userId="f2be672af5e9a30a" providerId="LiveId" clId="{6D957FAB-8A4A-40E2-AE7F-859E5302B985}" dt="2023-09-26T17:28:27.838" v="1364" actId="20577"/>
        <pc:sldMkLst>
          <pc:docMk/>
          <pc:sldMk cId="1274189737" sldId="263"/>
        </pc:sldMkLst>
        <pc:spChg chg="add mod">
          <ac:chgData name="건호 박" userId="f2be672af5e9a30a" providerId="LiveId" clId="{6D957FAB-8A4A-40E2-AE7F-859E5302B985}" dt="2023-09-26T17:28:23.498" v="1358" actId="20577"/>
          <ac:spMkLst>
            <pc:docMk/>
            <pc:sldMk cId="1274189737" sldId="263"/>
            <ac:spMk id="5" creationId="{6A36E977-9C34-F67D-CD12-E312F2A61B89}"/>
          </ac:spMkLst>
        </pc:spChg>
        <pc:spChg chg="add mod">
          <ac:chgData name="건호 박" userId="f2be672af5e9a30a" providerId="LiveId" clId="{6D957FAB-8A4A-40E2-AE7F-859E5302B985}" dt="2023-09-26T17:28:23.988" v="1359" actId="20577"/>
          <ac:spMkLst>
            <pc:docMk/>
            <pc:sldMk cId="1274189737" sldId="263"/>
            <ac:spMk id="6" creationId="{DD39BCE2-6381-723C-FAC7-44053870D3A6}"/>
          </ac:spMkLst>
        </pc:spChg>
        <pc:spChg chg="mod">
          <ac:chgData name="건호 박" userId="f2be672af5e9a30a" providerId="LiveId" clId="{6D957FAB-8A4A-40E2-AE7F-859E5302B985}" dt="2023-09-26T17:04:09.752" v="511" actId="20577"/>
          <ac:spMkLst>
            <pc:docMk/>
            <pc:sldMk cId="1274189737" sldId="263"/>
            <ac:spMk id="7" creationId="{936C4873-408D-C5F2-C2B6-40856AA475FB}"/>
          </ac:spMkLst>
        </pc:spChg>
        <pc:spChg chg="del mod">
          <ac:chgData name="건호 박" userId="f2be672af5e9a30a" providerId="LiveId" clId="{6D957FAB-8A4A-40E2-AE7F-859E5302B985}" dt="2023-09-26T17:21:13.720" v="1129" actId="478"/>
          <ac:spMkLst>
            <pc:docMk/>
            <pc:sldMk cId="1274189737" sldId="263"/>
            <ac:spMk id="10" creationId="{C5A05CD6-F594-C706-38BC-4441C8A97285}"/>
          </ac:spMkLst>
        </pc:spChg>
        <pc:spChg chg="add mod">
          <ac:chgData name="건호 박" userId="f2be672af5e9a30a" providerId="LiveId" clId="{6D957FAB-8A4A-40E2-AE7F-859E5302B985}" dt="2023-09-26T17:28:24.642" v="1360" actId="20577"/>
          <ac:spMkLst>
            <pc:docMk/>
            <pc:sldMk cId="1274189737" sldId="263"/>
            <ac:spMk id="11" creationId="{B9C9D0D1-90E6-0AA1-93E2-5DD4DD3C0E60}"/>
          </ac:spMkLst>
        </pc:spChg>
        <pc:spChg chg="add mod">
          <ac:chgData name="건호 박" userId="f2be672af5e9a30a" providerId="LiveId" clId="{6D957FAB-8A4A-40E2-AE7F-859E5302B985}" dt="2023-09-26T17:27:59.560" v="1353" actId="571"/>
          <ac:spMkLst>
            <pc:docMk/>
            <pc:sldMk cId="1274189737" sldId="263"/>
            <ac:spMk id="12" creationId="{62A4A91F-72AE-A816-075F-FBB1815A0D74}"/>
          </ac:spMkLst>
        </pc:spChg>
        <pc:spChg chg="add mod">
          <ac:chgData name="건호 박" userId="f2be672af5e9a30a" providerId="LiveId" clId="{6D957FAB-8A4A-40E2-AE7F-859E5302B985}" dt="2023-09-26T17:28:25.230" v="1361" actId="20577"/>
          <ac:spMkLst>
            <pc:docMk/>
            <pc:sldMk cId="1274189737" sldId="263"/>
            <ac:spMk id="13" creationId="{45417EF0-E8AA-B121-F5E6-35BEF5EE6F12}"/>
          </ac:spMkLst>
        </pc:spChg>
        <pc:spChg chg="add mod">
          <ac:chgData name="건호 박" userId="f2be672af5e9a30a" providerId="LiveId" clId="{6D957FAB-8A4A-40E2-AE7F-859E5302B985}" dt="2023-09-26T17:28:26.176" v="1362" actId="20577"/>
          <ac:spMkLst>
            <pc:docMk/>
            <pc:sldMk cId="1274189737" sldId="263"/>
            <ac:spMk id="14" creationId="{C7D8680D-10D5-8F20-CBDB-73FA26147B90}"/>
          </ac:spMkLst>
        </pc:spChg>
        <pc:spChg chg="add mod">
          <ac:chgData name="건호 박" userId="f2be672af5e9a30a" providerId="LiveId" clId="{6D957FAB-8A4A-40E2-AE7F-859E5302B985}" dt="2023-09-26T17:28:27.132" v="1363" actId="20577"/>
          <ac:spMkLst>
            <pc:docMk/>
            <pc:sldMk cId="1274189737" sldId="263"/>
            <ac:spMk id="15" creationId="{1D852090-9193-F392-6B69-6852C7A5A967}"/>
          </ac:spMkLst>
        </pc:spChg>
        <pc:spChg chg="add mod">
          <ac:chgData name="건호 박" userId="f2be672af5e9a30a" providerId="LiveId" clId="{6D957FAB-8A4A-40E2-AE7F-859E5302B985}" dt="2023-09-26T17:28:27.838" v="1364" actId="20577"/>
          <ac:spMkLst>
            <pc:docMk/>
            <pc:sldMk cId="1274189737" sldId="263"/>
            <ac:spMk id="16" creationId="{E5D71409-3EAA-D93E-D8BE-5FE43FE6AB92}"/>
          </ac:spMkLst>
        </pc:spChg>
        <pc:graphicFrameChg chg="add mod">
          <ac:chgData name="건호 박" userId="f2be672af5e9a30a" providerId="LiveId" clId="{6D957FAB-8A4A-40E2-AE7F-859E5302B985}" dt="2023-09-26T17:21:40.590" v="1146"/>
          <ac:graphicFrameMkLst>
            <pc:docMk/>
            <pc:sldMk cId="1274189737" sldId="263"/>
            <ac:graphicFrameMk id="4" creationId="{0654F645-CB1B-78AF-B58A-5F65EB37ED90}"/>
          </ac:graphicFrameMkLst>
        </pc:graphicFrameChg>
        <pc:picChg chg="add mod">
          <ac:chgData name="건호 박" userId="f2be672af5e9a30a" providerId="LiveId" clId="{6D957FAB-8A4A-40E2-AE7F-859E5302B985}" dt="2023-09-26T16:59:18.746" v="200" actId="14100"/>
          <ac:picMkLst>
            <pc:docMk/>
            <pc:sldMk cId="1274189737" sldId="263"/>
            <ac:picMk id="3" creationId="{650D2BA0-3D6E-3FC7-EEFB-95AB66D0B51C}"/>
          </ac:picMkLst>
        </pc:picChg>
      </pc:sldChg>
      <pc:sldChg chg="addSp delSp modSp add mod">
        <pc:chgData name="건호 박" userId="f2be672af5e9a30a" providerId="LiveId" clId="{6D957FAB-8A4A-40E2-AE7F-859E5302B985}" dt="2023-09-26T17:29:03.055" v="1372" actId="20577"/>
        <pc:sldMkLst>
          <pc:docMk/>
          <pc:sldMk cId="2323223081" sldId="264"/>
        </pc:sldMkLst>
        <pc:spChg chg="add mod">
          <ac:chgData name="건호 박" userId="f2be672af5e9a30a" providerId="LiveId" clId="{6D957FAB-8A4A-40E2-AE7F-859E5302B985}" dt="2023-09-26T17:28:55.756" v="1369" actId="20577"/>
          <ac:spMkLst>
            <pc:docMk/>
            <pc:sldMk cId="2323223081" sldId="264"/>
            <ac:spMk id="5" creationId="{335F6825-E664-98B0-A9D9-5710F930602A}"/>
          </ac:spMkLst>
        </pc:spChg>
        <pc:spChg chg="add mod">
          <ac:chgData name="건호 박" userId="f2be672af5e9a30a" providerId="LiveId" clId="{6D957FAB-8A4A-40E2-AE7F-859E5302B985}" dt="2023-09-26T17:29:03.055" v="1372" actId="20577"/>
          <ac:spMkLst>
            <pc:docMk/>
            <pc:sldMk cId="2323223081" sldId="264"/>
            <ac:spMk id="6" creationId="{18AAB187-D019-A4C9-915A-F57DBC5B7604}"/>
          </ac:spMkLst>
        </pc:spChg>
        <pc:spChg chg="mod">
          <ac:chgData name="건호 박" userId="f2be672af5e9a30a" providerId="LiveId" clId="{6D957FAB-8A4A-40E2-AE7F-859E5302B985}" dt="2023-09-26T17:04:30.296" v="584" actId="20577"/>
          <ac:spMkLst>
            <pc:docMk/>
            <pc:sldMk cId="2323223081" sldId="264"/>
            <ac:spMk id="7" creationId="{936C4873-408D-C5F2-C2B6-40856AA475FB}"/>
          </ac:spMkLst>
        </pc:spChg>
        <pc:spChg chg="del mod">
          <ac:chgData name="건호 박" userId="f2be672af5e9a30a" providerId="LiveId" clId="{6D957FAB-8A4A-40E2-AE7F-859E5302B985}" dt="2023-09-26T17:21:14.549" v="1130" actId="478"/>
          <ac:spMkLst>
            <pc:docMk/>
            <pc:sldMk cId="2323223081" sldId="264"/>
            <ac:spMk id="10" creationId="{C5A05CD6-F594-C706-38BC-4441C8A97285}"/>
          </ac:spMkLst>
        </pc:spChg>
        <pc:spChg chg="add mod">
          <ac:chgData name="건호 박" userId="f2be672af5e9a30a" providerId="LiveId" clId="{6D957FAB-8A4A-40E2-AE7F-859E5302B985}" dt="2023-09-26T17:29:01.284" v="1371" actId="571"/>
          <ac:spMkLst>
            <pc:docMk/>
            <pc:sldMk cId="2323223081" sldId="264"/>
            <ac:spMk id="11" creationId="{9D8571C9-E96C-8DED-8197-9CB1A5027509}"/>
          </ac:spMkLst>
        </pc:spChg>
        <pc:graphicFrameChg chg="add mod">
          <ac:chgData name="건호 박" userId="f2be672af5e9a30a" providerId="LiveId" clId="{6D957FAB-8A4A-40E2-AE7F-859E5302B985}" dt="2023-09-26T17:21:41.324" v="1147"/>
          <ac:graphicFrameMkLst>
            <pc:docMk/>
            <pc:sldMk cId="2323223081" sldId="264"/>
            <ac:graphicFrameMk id="4" creationId="{C963DD2B-6E3F-5FCD-4027-D92B5E6F5B4C}"/>
          </ac:graphicFrameMkLst>
        </pc:graphicFrameChg>
        <pc:picChg chg="add mod">
          <ac:chgData name="건호 박" userId="f2be672af5e9a30a" providerId="LiveId" clId="{6D957FAB-8A4A-40E2-AE7F-859E5302B985}" dt="2023-09-26T16:59:40.982" v="207" actId="14100"/>
          <ac:picMkLst>
            <pc:docMk/>
            <pc:sldMk cId="2323223081" sldId="264"/>
            <ac:picMk id="3" creationId="{EBDE1880-CA8C-8FB7-D7DE-C1DC61BED3D4}"/>
          </ac:picMkLst>
        </pc:picChg>
      </pc:sldChg>
      <pc:sldChg chg="addSp delSp modSp add mod">
        <pc:chgData name="건호 박" userId="f2be672af5e9a30a" providerId="LiveId" clId="{6D957FAB-8A4A-40E2-AE7F-859E5302B985}" dt="2023-09-26T17:29:44.612" v="1390" actId="20577"/>
        <pc:sldMkLst>
          <pc:docMk/>
          <pc:sldMk cId="2877589251" sldId="265"/>
        </pc:sldMkLst>
        <pc:spChg chg="mod">
          <ac:chgData name="건호 박" userId="f2be672af5e9a30a" providerId="LiveId" clId="{6D957FAB-8A4A-40E2-AE7F-859E5302B985}" dt="2023-09-26T17:04:37.973" v="594"/>
          <ac:spMkLst>
            <pc:docMk/>
            <pc:sldMk cId="2877589251" sldId="265"/>
            <ac:spMk id="7" creationId="{936C4873-408D-C5F2-C2B6-40856AA475FB}"/>
          </ac:spMkLst>
        </pc:spChg>
        <pc:spChg chg="del mod">
          <ac:chgData name="건호 박" userId="f2be672af5e9a30a" providerId="LiveId" clId="{6D957FAB-8A4A-40E2-AE7F-859E5302B985}" dt="2023-09-26T17:21:15.176" v="1131" actId="478"/>
          <ac:spMkLst>
            <pc:docMk/>
            <pc:sldMk cId="2877589251" sldId="265"/>
            <ac:spMk id="10" creationId="{C5A05CD6-F594-C706-38BC-4441C8A97285}"/>
          </ac:spMkLst>
        </pc:spChg>
        <pc:spChg chg="add mod">
          <ac:chgData name="건호 박" userId="f2be672af5e9a30a" providerId="LiveId" clId="{6D957FAB-8A4A-40E2-AE7F-859E5302B985}" dt="2023-09-26T17:29:39.359" v="1382" actId="20577"/>
          <ac:spMkLst>
            <pc:docMk/>
            <pc:sldMk cId="2877589251" sldId="265"/>
            <ac:spMk id="11" creationId="{7AD2D024-0715-951D-B31D-E0BD18B9F505}"/>
          </ac:spMkLst>
        </pc:spChg>
        <pc:spChg chg="add mod">
          <ac:chgData name="건호 박" userId="f2be672af5e9a30a" providerId="LiveId" clId="{6D957FAB-8A4A-40E2-AE7F-859E5302B985}" dt="2023-09-26T17:29:40.448" v="1383" actId="20577"/>
          <ac:spMkLst>
            <pc:docMk/>
            <pc:sldMk cId="2877589251" sldId="265"/>
            <ac:spMk id="12" creationId="{28ECF855-74B9-65F7-8C0D-A3E602B138CF}"/>
          </ac:spMkLst>
        </pc:spChg>
        <pc:spChg chg="add mod">
          <ac:chgData name="건호 박" userId="f2be672af5e9a30a" providerId="LiveId" clId="{6D957FAB-8A4A-40E2-AE7F-859E5302B985}" dt="2023-09-26T17:29:41.087" v="1384" actId="20577"/>
          <ac:spMkLst>
            <pc:docMk/>
            <pc:sldMk cId="2877589251" sldId="265"/>
            <ac:spMk id="13" creationId="{CD79B4A1-0D3B-8E47-87F4-2B3587D09FD9}"/>
          </ac:spMkLst>
        </pc:spChg>
        <pc:spChg chg="add mod">
          <ac:chgData name="건호 박" userId="f2be672af5e9a30a" providerId="LiveId" clId="{6D957FAB-8A4A-40E2-AE7F-859E5302B985}" dt="2023-09-26T17:29:41.722" v="1385" actId="20577"/>
          <ac:spMkLst>
            <pc:docMk/>
            <pc:sldMk cId="2877589251" sldId="265"/>
            <ac:spMk id="14" creationId="{1679C615-D5EC-7F50-AF0F-7160D3F93555}"/>
          </ac:spMkLst>
        </pc:spChg>
        <pc:spChg chg="add mod">
          <ac:chgData name="건호 박" userId="f2be672af5e9a30a" providerId="LiveId" clId="{6D957FAB-8A4A-40E2-AE7F-859E5302B985}" dt="2023-09-26T17:29:42.196" v="1386" actId="20577"/>
          <ac:spMkLst>
            <pc:docMk/>
            <pc:sldMk cId="2877589251" sldId="265"/>
            <ac:spMk id="15" creationId="{6489D3B4-7F34-7DC8-FBF0-992E1F88E125}"/>
          </ac:spMkLst>
        </pc:spChg>
        <pc:spChg chg="add mod">
          <ac:chgData name="건호 박" userId="f2be672af5e9a30a" providerId="LiveId" clId="{6D957FAB-8A4A-40E2-AE7F-859E5302B985}" dt="2023-09-26T17:29:42.874" v="1387" actId="20577"/>
          <ac:spMkLst>
            <pc:docMk/>
            <pc:sldMk cId="2877589251" sldId="265"/>
            <ac:spMk id="16" creationId="{9F17B1FE-3C08-4BC3-2C05-999C9CE7B4E0}"/>
          </ac:spMkLst>
        </pc:spChg>
        <pc:spChg chg="add mod">
          <ac:chgData name="건호 박" userId="f2be672af5e9a30a" providerId="LiveId" clId="{6D957FAB-8A4A-40E2-AE7F-859E5302B985}" dt="2023-09-26T17:29:43.329" v="1388" actId="20577"/>
          <ac:spMkLst>
            <pc:docMk/>
            <pc:sldMk cId="2877589251" sldId="265"/>
            <ac:spMk id="17" creationId="{363B611A-6F2E-22B0-86FF-A0A378C239C2}"/>
          </ac:spMkLst>
        </pc:spChg>
        <pc:spChg chg="add mod">
          <ac:chgData name="건호 박" userId="f2be672af5e9a30a" providerId="LiveId" clId="{6D957FAB-8A4A-40E2-AE7F-859E5302B985}" dt="2023-09-26T17:29:44.056" v="1389" actId="20577"/>
          <ac:spMkLst>
            <pc:docMk/>
            <pc:sldMk cId="2877589251" sldId="265"/>
            <ac:spMk id="18" creationId="{6B65CC21-1DFE-7902-3045-B28C7C5E3BB3}"/>
          </ac:spMkLst>
        </pc:spChg>
        <pc:spChg chg="add mod">
          <ac:chgData name="건호 박" userId="f2be672af5e9a30a" providerId="LiveId" clId="{6D957FAB-8A4A-40E2-AE7F-859E5302B985}" dt="2023-09-26T17:29:44.612" v="1390" actId="20577"/>
          <ac:spMkLst>
            <pc:docMk/>
            <pc:sldMk cId="2877589251" sldId="265"/>
            <ac:spMk id="19" creationId="{8480358D-2D60-094C-7D76-95DE70B36C86}"/>
          </ac:spMkLst>
        </pc:spChg>
        <pc:graphicFrameChg chg="add mod">
          <ac:chgData name="건호 박" userId="f2be672af5e9a30a" providerId="LiveId" clId="{6D957FAB-8A4A-40E2-AE7F-859E5302B985}" dt="2023-09-26T17:21:41.946" v="1148"/>
          <ac:graphicFrameMkLst>
            <pc:docMk/>
            <pc:sldMk cId="2877589251" sldId="265"/>
            <ac:graphicFrameMk id="6" creationId="{6E66E772-B019-EF56-EEE3-954F549A7189}"/>
          </ac:graphicFrameMkLst>
        </pc:graphicFrameChg>
        <pc:picChg chg="add del">
          <ac:chgData name="건호 박" userId="f2be672af5e9a30a" providerId="LiveId" clId="{6D957FAB-8A4A-40E2-AE7F-859E5302B985}" dt="2023-09-26T16:59:47.904" v="209" actId="478"/>
          <ac:picMkLst>
            <pc:docMk/>
            <pc:sldMk cId="2877589251" sldId="265"/>
            <ac:picMk id="3" creationId="{8696987D-08FA-3639-C549-BDA78B7CFD69}"/>
          </ac:picMkLst>
        </pc:picChg>
        <pc:picChg chg="add mod">
          <ac:chgData name="건호 박" userId="f2be672af5e9a30a" providerId="LiveId" clId="{6D957FAB-8A4A-40E2-AE7F-859E5302B985}" dt="2023-09-26T17:00:05.641" v="215" actId="14100"/>
          <ac:picMkLst>
            <pc:docMk/>
            <pc:sldMk cId="2877589251" sldId="265"/>
            <ac:picMk id="5" creationId="{A89493FF-5755-E723-0A75-C48976AEBB15}"/>
          </ac:picMkLst>
        </pc:picChg>
      </pc:sldChg>
      <pc:sldChg chg="addSp delSp modSp add mod ord">
        <pc:chgData name="건호 박" userId="f2be672af5e9a30a" providerId="LiveId" clId="{6D957FAB-8A4A-40E2-AE7F-859E5302B985}" dt="2023-09-26T17:26:16.319" v="1308" actId="20577"/>
        <pc:sldMkLst>
          <pc:docMk/>
          <pc:sldMk cId="3627781234" sldId="266"/>
        </pc:sldMkLst>
        <pc:spChg chg="add mod">
          <ac:chgData name="건호 박" userId="f2be672af5e9a30a" providerId="LiveId" clId="{6D957FAB-8A4A-40E2-AE7F-859E5302B985}" dt="2023-09-26T17:24:20.452" v="1196" actId="20577"/>
          <ac:spMkLst>
            <pc:docMk/>
            <pc:sldMk cId="3627781234" sldId="266"/>
            <ac:spMk id="5" creationId="{9976D4FB-F42D-3208-6660-5EEF705A7DD0}"/>
          </ac:spMkLst>
        </pc:spChg>
        <pc:spChg chg="add mod">
          <ac:chgData name="건호 박" userId="f2be672af5e9a30a" providerId="LiveId" clId="{6D957FAB-8A4A-40E2-AE7F-859E5302B985}" dt="2023-09-26T17:24:22.036" v="1198" actId="20577"/>
          <ac:spMkLst>
            <pc:docMk/>
            <pc:sldMk cId="3627781234" sldId="266"/>
            <ac:spMk id="6" creationId="{F76153B7-A254-1F83-3E24-1A0A4C149EC5}"/>
          </ac:spMkLst>
        </pc:spChg>
        <pc:spChg chg="mod">
          <ac:chgData name="건호 박" userId="f2be672af5e9a30a" providerId="LiveId" clId="{6D957FAB-8A4A-40E2-AE7F-859E5302B985}" dt="2023-09-26T17:03:41.402" v="388"/>
          <ac:spMkLst>
            <pc:docMk/>
            <pc:sldMk cId="3627781234" sldId="266"/>
            <ac:spMk id="7" creationId="{936C4873-408D-C5F2-C2B6-40856AA475FB}"/>
          </ac:spMkLst>
        </pc:spChg>
        <pc:spChg chg="del mod">
          <ac:chgData name="건호 박" userId="f2be672af5e9a30a" providerId="LiveId" clId="{6D957FAB-8A4A-40E2-AE7F-859E5302B985}" dt="2023-09-26T17:21:10.823" v="1126" actId="478"/>
          <ac:spMkLst>
            <pc:docMk/>
            <pc:sldMk cId="3627781234" sldId="266"/>
            <ac:spMk id="10" creationId="{C5A05CD6-F594-C706-38BC-4441C8A97285}"/>
          </ac:spMkLst>
        </pc:spChg>
        <pc:spChg chg="add del mod">
          <ac:chgData name="건호 박" userId="f2be672af5e9a30a" providerId="LiveId" clId="{6D957FAB-8A4A-40E2-AE7F-859E5302B985}" dt="2023-09-26T17:24:28.239" v="1202" actId="20577"/>
          <ac:spMkLst>
            <pc:docMk/>
            <pc:sldMk cId="3627781234" sldId="266"/>
            <ac:spMk id="11" creationId="{89325C52-074C-5BA8-142C-F3128BAB9B6E}"/>
          </ac:spMkLst>
        </pc:spChg>
        <pc:spChg chg="add mod">
          <ac:chgData name="건호 박" userId="f2be672af5e9a30a" providerId="LiveId" clId="{6D957FAB-8A4A-40E2-AE7F-859E5302B985}" dt="2023-09-26T17:24:51.753" v="1229" actId="20577"/>
          <ac:spMkLst>
            <pc:docMk/>
            <pc:sldMk cId="3627781234" sldId="266"/>
            <ac:spMk id="12" creationId="{31AF0CC3-ECBB-C119-5B2B-F2F33A697DB8}"/>
          </ac:spMkLst>
        </pc:spChg>
        <pc:spChg chg="add mod">
          <ac:chgData name="건호 박" userId="f2be672af5e9a30a" providerId="LiveId" clId="{6D957FAB-8A4A-40E2-AE7F-859E5302B985}" dt="2023-09-26T17:24:51.965" v="1230" actId="20577"/>
          <ac:spMkLst>
            <pc:docMk/>
            <pc:sldMk cId="3627781234" sldId="266"/>
            <ac:spMk id="13" creationId="{6CA20F01-4506-C755-5646-CA7A8C0E7CE0}"/>
          </ac:spMkLst>
        </pc:spChg>
        <pc:spChg chg="add mod">
          <ac:chgData name="건호 박" userId="f2be672af5e9a30a" providerId="LiveId" clId="{6D957FAB-8A4A-40E2-AE7F-859E5302B985}" dt="2023-09-26T17:24:52.167" v="1231" actId="20577"/>
          <ac:spMkLst>
            <pc:docMk/>
            <pc:sldMk cId="3627781234" sldId="266"/>
            <ac:spMk id="14" creationId="{876F0BD8-7FE9-5423-A103-BF8BBCEEA9BB}"/>
          </ac:spMkLst>
        </pc:spChg>
        <pc:spChg chg="add mod">
          <ac:chgData name="건호 박" userId="f2be672af5e9a30a" providerId="LiveId" clId="{6D957FAB-8A4A-40E2-AE7F-859E5302B985}" dt="2023-09-26T17:24:52.384" v="1232" actId="20577"/>
          <ac:spMkLst>
            <pc:docMk/>
            <pc:sldMk cId="3627781234" sldId="266"/>
            <ac:spMk id="15" creationId="{F051374A-BC62-8E32-CC12-FE19646E5800}"/>
          </ac:spMkLst>
        </pc:spChg>
        <pc:spChg chg="add mod">
          <ac:chgData name="건호 박" userId="f2be672af5e9a30a" providerId="LiveId" clId="{6D957FAB-8A4A-40E2-AE7F-859E5302B985}" dt="2023-09-26T17:24:52.749" v="1233" actId="20577"/>
          <ac:spMkLst>
            <pc:docMk/>
            <pc:sldMk cId="3627781234" sldId="266"/>
            <ac:spMk id="16" creationId="{44574112-E651-57CC-E925-F88D5C96A719}"/>
          </ac:spMkLst>
        </pc:spChg>
        <pc:spChg chg="add mod">
          <ac:chgData name="건호 박" userId="f2be672af5e9a30a" providerId="LiveId" clId="{6D957FAB-8A4A-40E2-AE7F-859E5302B985}" dt="2023-09-26T17:26:05.696" v="1298" actId="14100"/>
          <ac:spMkLst>
            <pc:docMk/>
            <pc:sldMk cId="3627781234" sldId="266"/>
            <ac:spMk id="17" creationId="{259122FA-D0EC-A8B7-7EA5-594827550847}"/>
          </ac:spMkLst>
        </pc:spChg>
        <pc:spChg chg="add del mod">
          <ac:chgData name="건호 박" userId="f2be672af5e9a30a" providerId="LiveId" clId="{6D957FAB-8A4A-40E2-AE7F-859E5302B985}" dt="2023-09-26T17:26:07.725" v="1299" actId="478"/>
          <ac:spMkLst>
            <pc:docMk/>
            <pc:sldMk cId="3627781234" sldId="266"/>
            <ac:spMk id="18" creationId="{43CE2149-B9B0-73B5-DAED-8439E9A2E9DB}"/>
          </ac:spMkLst>
        </pc:spChg>
        <pc:spChg chg="add mod">
          <ac:chgData name="건호 박" userId="f2be672af5e9a30a" providerId="LiveId" clId="{6D957FAB-8A4A-40E2-AE7F-859E5302B985}" dt="2023-09-26T17:24:05.804" v="1189" actId="571"/>
          <ac:spMkLst>
            <pc:docMk/>
            <pc:sldMk cId="3627781234" sldId="266"/>
            <ac:spMk id="19" creationId="{218F776A-252C-5139-A9ED-95F01D4E7EC3}"/>
          </ac:spMkLst>
        </pc:spChg>
        <pc:spChg chg="add mod">
          <ac:chgData name="건호 박" userId="f2be672af5e9a30a" providerId="LiveId" clId="{6D957FAB-8A4A-40E2-AE7F-859E5302B985}" dt="2023-09-26T17:24:21.127" v="1197" actId="20577"/>
          <ac:spMkLst>
            <pc:docMk/>
            <pc:sldMk cId="3627781234" sldId="266"/>
            <ac:spMk id="20" creationId="{0DC6AFAE-E5E5-C55A-310D-7D6DF856FA20}"/>
          </ac:spMkLst>
        </pc:spChg>
        <pc:spChg chg="add del mod">
          <ac:chgData name="건호 박" userId="f2be672af5e9a30a" providerId="LiveId" clId="{6D957FAB-8A4A-40E2-AE7F-859E5302B985}" dt="2023-09-26T17:25:54.284" v="1292" actId="478"/>
          <ac:spMkLst>
            <pc:docMk/>
            <pc:sldMk cId="3627781234" sldId="266"/>
            <ac:spMk id="21" creationId="{6DBAE9AE-A290-E699-6A07-D0222CC2D8A1}"/>
          </ac:spMkLst>
        </pc:spChg>
        <pc:spChg chg="add mod">
          <ac:chgData name="건호 박" userId="f2be672af5e9a30a" providerId="LiveId" clId="{6D957FAB-8A4A-40E2-AE7F-859E5302B985}" dt="2023-09-26T17:26:16.319" v="1308" actId="20577"/>
          <ac:spMkLst>
            <pc:docMk/>
            <pc:sldMk cId="3627781234" sldId="266"/>
            <ac:spMk id="22" creationId="{8C5F539B-62E9-F176-CF87-8E25177D1A17}"/>
          </ac:spMkLst>
        </pc:spChg>
        <pc:graphicFrameChg chg="add mod">
          <ac:chgData name="건호 박" userId="f2be672af5e9a30a" providerId="LiveId" clId="{6D957FAB-8A4A-40E2-AE7F-859E5302B985}" dt="2023-09-26T17:21:38.886" v="1143"/>
          <ac:graphicFrameMkLst>
            <pc:docMk/>
            <pc:sldMk cId="3627781234" sldId="266"/>
            <ac:graphicFrameMk id="4" creationId="{5606A5E4-057A-855D-75B5-B19219136E06}"/>
          </ac:graphicFrameMkLst>
        </pc:graphicFrameChg>
        <pc:picChg chg="add mod">
          <ac:chgData name="건호 박" userId="f2be672af5e9a30a" providerId="LiveId" clId="{6D957FAB-8A4A-40E2-AE7F-859E5302B985}" dt="2023-09-26T16:57:59.493" v="176" actId="14100"/>
          <ac:picMkLst>
            <pc:docMk/>
            <pc:sldMk cId="3627781234" sldId="266"/>
            <ac:picMk id="3" creationId="{10B7BBB1-13CC-3232-C693-FF12A7659A79}"/>
          </ac:picMkLst>
        </pc:picChg>
      </pc:sldChg>
      <pc:sldChg chg="addSp delSp modSp add mod">
        <pc:chgData name="건호 박" userId="f2be672af5e9a30a" providerId="LiveId" clId="{6D957FAB-8A4A-40E2-AE7F-859E5302B985}" dt="2023-09-26T17:30:11.863" v="1403" actId="20577"/>
        <pc:sldMkLst>
          <pc:docMk/>
          <pc:sldMk cId="2004910211" sldId="267"/>
        </pc:sldMkLst>
        <pc:spChg chg="add mod">
          <ac:chgData name="건호 박" userId="f2be672af5e9a30a" providerId="LiveId" clId="{6D957FAB-8A4A-40E2-AE7F-859E5302B985}" dt="2023-09-26T17:30:06.593" v="1398" actId="20577"/>
          <ac:spMkLst>
            <pc:docMk/>
            <pc:sldMk cId="2004910211" sldId="267"/>
            <ac:spMk id="5" creationId="{A3FFCB03-3491-DFD8-8580-F9AC39326A64}"/>
          </ac:spMkLst>
        </pc:spChg>
        <pc:spChg chg="add mod">
          <ac:chgData name="건호 박" userId="f2be672af5e9a30a" providerId="LiveId" clId="{6D957FAB-8A4A-40E2-AE7F-859E5302B985}" dt="2023-09-26T17:30:07.443" v="1399" actId="20577"/>
          <ac:spMkLst>
            <pc:docMk/>
            <pc:sldMk cId="2004910211" sldId="267"/>
            <ac:spMk id="6" creationId="{3FCC3923-BD46-BC42-A9B5-6A78E3E2FE71}"/>
          </ac:spMkLst>
        </pc:spChg>
        <pc:spChg chg="mod">
          <ac:chgData name="건호 박" userId="f2be672af5e9a30a" providerId="LiveId" clId="{6D957FAB-8A4A-40E2-AE7F-859E5302B985}" dt="2023-09-26T17:04:43.635" v="613" actId="20577"/>
          <ac:spMkLst>
            <pc:docMk/>
            <pc:sldMk cId="2004910211" sldId="267"/>
            <ac:spMk id="7" creationId="{936C4873-408D-C5F2-C2B6-40856AA475FB}"/>
          </ac:spMkLst>
        </pc:spChg>
        <pc:spChg chg="del mod">
          <ac:chgData name="건호 박" userId="f2be672af5e9a30a" providerId="LiveId" clId="{6D957FAB-8A4A-40E2-AE7F-859E5302B985}" dt="2023-09-26T17:21:15.914" v="1132" actId="478"/>
          <ac:spMkLst>
            <pc:docMk/>
            <pc:sldMk cId="2004910211" sldId="267"/>
            <ac:spMk id="10" creationId="{C5A05CD6-F594-C706-38BC-4441C8A97285}"/>
          </ac:spMkLst>
        </pc:spChg>
        <pc:spChg chg="add mod">
          <ac:chgData name="건호 박" userId="f2be672af5e9a30a" providerId="LiveId" clId="{6D957FAB-8A4A-40E2-AE7F-859E5302B985}" dt="2023-09-26T17:30:08.089" v="1400" actId="20577"/>
          <ac:spMkLst>
            <pc:docMk/>
            <pc:sldMk cId="2004910211" sldId="267"/>
            <ac:spMk id="11" creationId="{FDEA24AD-1D96-63BF-B7F3-97E41FC0CADA}"/>
          </ac:spMkLst>
        </pc:spChg>
        <pc:spChg chg="add mod">
          <ac:chgData name="건호 박" userId="f2be672af5e9a30a" providerId="LiveId" clId="{6D957FAB-8A4A-40E2-AE7F-859E5302B985}" dt="2023-09-26T17:30:09.812" v="1401" actId="20577"/>
          <ac:spMkLst>
            <pc:docMk/>
            <pc:sldMk cId="2004910211" sldId="267"/>
            <ac:spMk id="12" creationId="{C72471D1-9C3F-4313-D22A-401C6047D501}"/>
          </ac:spMkLst>
        </pc:spChg>
        <pc:spChg chg="add mod">
          <ac:chgData name="건호 박" userId="f2be672af5e9a30a" providerId="LiveId" clId="{6D957FAB-8A4A-40E2-AE7F-859E5302B985}" dt="2023-09-26T17:30:10.821" v="1402" actId="20577"/>
          <ac:spMkLst>
            <pc:docMk/>
            <pc:sldMk cId="2004910211" sldId="267"/>
            <ac:spMk id="13" creationId="{7237522B-92D1-63D5-CE63-A3AE3A19E11F}"/>
          </ac:spMkLst>
        </pc:spChg>
        <pc:spChg chg="add mod">
          <ac:chgData name="건호 박" userId="f2be672af5e9a30a" providerId="LiveId" clId="{6D957FAB-8A4A-40E2-AE7F-859E5302B985}" dt="2023-09-26T17:30:11.863" v="1403" actId="20577"/>
          <ac:spMkLst>
            <pc:docMk/>
            <pc:sldMk cId="2004910211" sldId="267"/>
            <ac:spMk id="14" creationId="{96A08635-DDA3-9179-E1B4-5D88E7722152}"/>
          </ac:spMkLst>
        </pc:spChg>
        <pc:graphicFrameChg chg="add mod">
          <ac:chgData name="건호 박" userId="f2be672af5e9a30a" providerId="LiveId" clId="{6D957FAB-8A4A-40E2-AE7F-859E5302B985}" dt="2023-09-26T17:21:42.612" v="1149"/>
          <ac:graphicFrameMkLst>
            <pc:docMk/>
            <pc:sldMk cId="2004910211" sldId="267"/>
            <ac:graphicFrameMk id="4" creationId="{72B066D3-29C0-DBE2-FB7C-090B955ECF52}"/>
          </ac:graphicFrameMkLst>
        </pc:graphicFrameChg>
        <pc:picChg chg="add mod">
          <ac:chgData name="건호 박" userId="f2be672af5e9a30a" providerId="LiveId" clId="{6D957FAB-8A4A-40E2-AE7F-859E5302B985}" dt="2023-09-26T17:00:26.747" v="220" actId="14100"/>
          <ac:picMkLst>
            <pc:docMk/>
            <pc:sldMk cId="2004910211" sldId="267"/>
            <ac:picMk id="3" creationId="{4186A395-69A8-66D2-4B90-CFDD186AE2FC}"/>
          </ac:picMkLst>
        </pc:picChg>
      </pc:sldChg>
      <pc:sldChg chg="addSp delSp modSp add mod">
        <pc:chgData name="건호 박" userId="f2be672af5e9a30a" providerId="LiveId" clId="{6D957FAB-8A4A-40E2-AE7F-859E5302B985}" dt="2023-09-26T17:31:11.560" v="1422" actId="20577"/>
        <pc:sldMkLst>
          <pc:docMk/>
          <pc:sldMk cId="2806241314" sldId="268"/>
        </pc:sldMkLst>
        <pc:spChg chg="add mod">
          <ac:chgData name="건호 박" userId="f2be672af5e9a30a" providerId="LiveId" clId="{6D957FAB-8A4A-40E2-AE7F-859E5302B985}" dt="2023-09-26T17:31:03.001" v="1414" actId="20577"/>
          <ac:spMkLst>
            <pc:docMk/>
            <pc:sldMk cId="2806241314" sldId="268"/>
            <ac:spMk id="5" creationId="{EA944E93-23BB-F441-5091-14B476C94CE1}"/>
          </ac:spMkLst>
        </pc:spChg>
        <pc:spChg chg="add mod">
          <ac:chgData name="건호 박" userId="f2be672af5e9a30a" providerId="LiveId" clId="{6D957FAB-8A4A-40E2-AE7F-859E5302B985}" dt="2023-09-26T17:31:03.874" v="1415" actId="20577"/>
          <ac:spMkLst>
            <pc:docMk/>
            <pc:sldMk cId="2806241314" sldId="268"/>
            <ac:spMk id="6" creationId="{AC41D57C-9F55-4FE5-1A29-431D2D8EE6BE}"/>
          </ac:spMkLst>
        </pc:spChg>
        <pc:spChg chg="mod">
          <ac:chgData name="건호 박" userId="f2be672af5e9a30a" providerId="LiveId" clId="{6D957FAB-8A4A-40E2-AE7F-859E5302B985}" dt="2023-09-26T17:04:51.156" v="634"/>
          <ac:spMkLst>
            <pc:docMk/>
            <pc:sldMk cId="2806241314" sldId="268"/>
            <ac:spMk id="7" creationId="{936C4873-408D-C5F2-C2B6-40856AA475FB}"/>
          </ac:spMkLst>
        </pc:spChg>
        <pc:spChg chg="del mod">
          <ac:chgData name="건호 박" userId="f2be672af5e9a30a" providerId="LiveId" clId="{6D957FAB-8A4A-40E2-AE7F-859E5302B985}" dt="2023-09-26T17:21:16.685" v="1133" actId="478"/>
          <ac:spMkLst>
            <pc:docMk/>
            <pc:sldMk cId="2806241314" sldId="268"/>
            <ac:spMk id="10" creationId="{C5A05CD6-F594-C706-38BC-4441C8A97285}"/>
          </ac:spMkLst>
        </pc:spChg>
        <pc:spChg chg="add mod">
          <ac:chgData name="건호 박" userId="f2be672af5e9a30a" providerId="LiveId" clId="{6D957FAB-8A4A-40E2-AE7F-859E5302B985}" dt="2023-09-26T17:31:04.479" v="1416" actId="20577"/>
          <ac:spMkLst>
            <pc:docMk/>
            <pc:sldMk cId="2806241314" sldId="268"/>
            <ac:spMk id="11" creationId="{186F10CB-60E7-C6A4-BB9D-FBF575AD67F7}"/>
          </ac:spMkLst>
        </pc:spChg>
        <pc:spChg chg="add mod">
          <ac:chgData name="건호 박" userId="f2be672af5e9a30a" providerId="LiveId" clId="{6D957FAB-8A4A-40E2-AE7F-859E5302B985}" dt="2023-09-26T17:31:05.673" v="1417" actId="20577"/>
          <ac:spMkLst>
            <pc:docMk/>
            <pc:sldMk cId="2806241314" sldId="268"/>
            <ac:spMk id="12" creationId="{AE869DF6-7B1E-34BA-8176-A0FC2EE19F6E}"/>
          </ac:spMkLst>
        </pc:spChg>
        <pc:spChg chg="add mod">
          <ac:chgData name="건호 박" userId="f2be672af5e9a30a" providerId="LiveId" clId="{6D957FAB-8A4A-40E2-AE7F-859E5302B985}" dt="2023-09-26T17:31:07.368" v="1418" actId="20577"/>
          <ac:spMkLst>
            <pc:docMk/>
            <pc:sldMk cId="2806241314" sldId="268"/>
            <ac:spMk id="13" creationId="{848ACB62-7EC1-E737-1487-D633625CBC79}"/>
          </ac:spMkLst>
        </pc:spChg>
        <pc:spChg chg="add mod">
          <ac:chgData name="건호 박" userId="f2be672af5e9a30a" providerId="LiveId" clId="{6D957FAB-8A4A-40E2-AE7F-859E5302B985}" dt="2023-09-26T17:31:08.320" v="1419" actId="20577"/>
          <ac:spMkLst>
            <pc:docMk/>
            <pc:sldMk cId="2806241314" sldId="268"/>
            <ac:spMk id="14" creationId="{6CBF516F-287E-B68C-FDC8-0BD2B0C338C8}"/>
          </ac:spMkLst>
        </pc:spChg>
        <pc:spChg chg="add mod">
          <ac:chgData name="건호 박" userId="f2be672af5e9a30a" providerId="LiveId" clId="{6D957FAB-8A4A-40E2-AE7F-859E5302B985}" dt="2023-09-26T17:31:09.503" v="1420" actId="20577"/>
          <ac:spMkLst>
            <pc:docMk/>
            <pc:sldMk cId="2806241314" sldId="268"/>
            <ac:spMk id="15" creationId="{C1108E9D-3EA0-3FD6-D1AF-5A9F2B365D12}"/>
          </ac:spMkLst>
        </pc:spChg>
        <pc:spChg chg="add mod">
          <ac:chgData name="건호 박" userId="f2be672af5e9a30a" providerId="LiveId" clId="{6D957FAB-8A4A-40E2-AE7F-859E5302B985}" dt="2023-09-26T17:31:10.493" v="1421" actId="20577"/>
          <ac:spMkLst>
            <pc:docMk/>
            <pc:sldMk cId="2806241314" sldId="268"/>
            <ac:spMk id="16" creationId="{0FBD2259-D376-9328-5B48-88F42FE850C6}"/>
          </ac:spMkLst>
        </pc:spChg>
        <pc:spChg chg="add mod">
          <ac:chgData name="건호 박" userId="f2be672af5e9a30a" providerId="LiveId" clId="{6D957FAB-8A4A-40E2-AE7F-859E5302B985}" dt="2023-09-26T17:31:11.560" v="1422" actId="20577"/>
          <ac:spMkLst>
            <pc:docMk/>
            <pc:sldMk cId="2806241314" sldId="268"/>
            <ac:spMk id="17" creationId="{6EF81581-5419-0AD9-B68B-DA77E4730C95}"/>
          </ac:spMkLst>
        </pc:spChg>
        <pc:graphicFrameChg chg="add mod">
          <ac:chgData name="건호 박" userId="f2be672af5e9a30a" providerId="LiveId" clId="{6D957FAB-8A4A-40E2-AE7F-859E5302B985}" dt="2023-09-26T17:21:43.302" v="1150"/>
          <ac:graphicFrameMkLst>
            <pc:docMk/>
            <pc:sldMk cId="2806241314" sldId="268"/>
            <ac:graphicFrameMk id="4" creationId="{D07BC3AA-721E-1B59-1EA5-070466968936}"/>
          </ac:graphicFrameMkLst>
        </pc:graphicFrameChg>
        <pc:picChg chg="add mod">
          <ac:chgData name="건호 박" userId="f2be672af5e9a30a" providerId="LiveId" clId="{6D957FAB-8A4A-40E2-AE7F-859E5302B985}" dt="2023-09-26T17:00:50.426" v="231" actId="14100"/>
          <ac:picMkLst>
            <pc:docMk/>
            <pc:sldMk cId="2806241314" sldId="268"/>
            <ac:picMk id="3" creationId="{1178A3CB-8B41-DE21-DA03-B071B4C09EE5}"/>
          </ac:picMkLst>
        </pc:picChg>
      </pc:sldChg>
      <pc:sldChg chg="addSp delSp modSp add mod">
        <pc:chgData name="건호 박" userId="f2be672af5e9a30a" providerId="LiveId" clId="{6D957FAB-8A4A-40E2-AE7F-859E5302B985}" dt="2023-09-26T17:21:46.711" v="1154"/>
        <pc:sldMkLst>
          <pc:docMk/>
          <pc:sldMk cId="2051627947" sldId="269"/>
        </pc:sldMkLst>
        <pc:spChg chg="mod">
          <ac:chgData name="건호 박" userId="f2be672af5e9a30a" providerId="LiveId" clId="{6D957FAB-8A4A-40E2-AE7F-859E5302B985}" dt="2023-09-26T17:02:13.633" v="258"/>
          <ac:spMkLst>
            <pc:docMk/>
            <pc:sldMk cId="2051627947" sldId="269"/>
            <ac:spMk id="7" creationId="{936C4873-408D-C5F2-C2B6-40856AA475FB}"/>
          </ac:spMkLst>
        </pc:spChg>
        <pc:spChg chg="del mod">
          <ac:chgData name="건호 박" userId="f2be672af5e9a30a" providerId="LiveId" clId="{6D957FAB-8A4A-40E2-AE7F-859E5302B985}" dt="2023-09-26T17:21:19.753" v="1137" actId="478"/>
          <ac:spMkLst>
            <pc:docMk/>
            <pc:sldMk cId="2051627947" sldId="269"/>
            <ac:spMk id="10" creationId="{C5A05CD6-F594-C706-38BC-4441C8A97285}"/>
          </ac:spMkLst>
        </pc:spChg>
        <pc:graphicFrameChg chg="add mod">
          <ac:chgData name="건호 박" userId="f2be672af5e9a30a" providerId="LiveId" clId="{6D957FAB-8A4A-40E2-AE7F-859E5302B985}" dt="2023-09-26T17:21:46.711" v="1154"/>
          <ac:graphicFrameMkLst>
            <pc:docMk/>
            <pc:sldMk cId="2051627947" sldId="269"/>
            <ac:graphicFrameMk id="4" creationId="{74E63D3F-B726-F24F-E8DB-50CCAD209E8D}"/>
          </ac:graphicFrameMkLst>
        </pc:graphicFrameChg>
        <pc:picChg chg="add mod">
          <ac:chgData name="건호 박" userId="f2be672af5e9a30a" providerId="LiveId" clId="{6D957FAB-8A4A-40E2-AE7F-859E5302B985}" dt="2023-09-26T17:01:55.762" v="237" actId="14100"/>
          <ac:picMkLst>
            <pc:docMk/>
            <pc:sldMk cId="2051627947" sldId="269"/>
            <ac:picMk id="3" creationId="{B2346246-393A-BA02-7F39-64802D0B81CC}"/>
          </ac:picMkLst>
        </pc:picChg>
      </pc:sldChg>
      <pc:sldChg chg="addSp delSp modSp add mod ord">
        <pc:chgData name="건호 박" userId="f2be672af5e9a30a" providerId="LiveId" clId="{6D957FAB-8A4A-40E2-AE7F-859E5302B985}" dt="2023-09-26T17:32:01.025" v="1433" actId="20577"/>
        <pc:sldMkLst>
          <pc:docMk/>
          <pc:sldMk cId="3960438862" sldId="270"/>
        </pc:sldMkLst>
        <pc:spChg chg="add mod">
          <ac:chgData name="건호 박" userId="f2be672af5e9a30a" providerId="LiveId" clId="{6D957FAB-8A4A-40E2-AE7F-859E5302B985}" dt="2023-09-26T17:31:57.081" v="1429" actId="20577"/>
          <ac:spMkLst>
            <pc:docMk/>
            <pc:sldMk cId="3960438862" sldId="270"/>
            <ac:spMk id="5" creationId="{CBD53CFA-37EB-519D-E39F-31DFF511D2FB}"/>
          </ac:spMkLst>
        </pc:spChg>
        <pc:spChg chg="add mod">
          <ac:chgData name="건호 박" userId="f2be672af5e9a30a" providerId="LiveId" clId="{6D957FAB-8A4A-40E2-AE7F-859E5302B985}" dt="2023-09-26T17:31:58.064" v="1430" actId="20577"/>
          <ac:spMkLst>
            <pc:docMk/>
            <pc:sldMk cId="3960438862" sldId="270"/>
            <ac:spMk id="6" creationId="{1F4EFFEB-A684-F934-9E5B-24053BE9EC84}"/>
          </ac:spMkLst>
        </pc:spChg>
        <pc:spChg chg="mod">
          <ac:chgData name="건호 박" userId="f2be672af5e9a30a" providerId="LiveId" clId="{6D957FAB-8A4A-40E2-AE7F-859E5302B985}" dt="2023-09-26T17:05:28.089" v="666"/>
          <ac:spMkLst>
            <pc:docMk/>
            <pc:sldMk cId="3960438862" sldId="270"/>
            <ac:spMk id="7" creationId="{936C4873-408D-C5F2-C2B6-40856AA475FB}"/>
          </ac:spMkLst>
        </pc:spChg>
        <pc:spChg chg="del mod">
          <ac:chgData name="건호 박" userId="f2be672af5e9a30a" providerId="LiveId" clId="{6D957FAB-8A4A-40E2-AE7F-859E5302B985}" dt="2023-09-26T17:21:17.255" v="1134" actId="478"/>
          <ac:spMkLst>
            <pc:docMk/>
            <pc:sldMk cId="3960438862" sldId="270"/>
            <ac:spMk id="10" creationId="{C5A05CD6-F594-C706-38BC-4441C8A97285}"/>
          </ac:spMkLst>
        </pc:spChg>
        <pc:spChg chg="add mod">
          <ac:chgData name="건호 박" userId="f2be672af5e9a30a" providerId="LiveId" clId="{6D957FAB-8A4A-40E2-AE7F-859E5302B985}" dt="2023-09-26T17:31:58.998" v="1431" actId="20577"/>
          <ac:spMkLst>
            <pc:docMk/>
            <pc:sldMk cId="3960438862" sldId="270"/>
            <ac:spMk id="11" creationId="{D93F26E0-3B05-0BFD-AEA2-09FD1531757C}"/>
          </ac:spMkLst>
        </pc:spChg>
        <pc:spChg chg="add mod">
          <ac:chgData name="건호 박" userId="f2be672af5e9a30a" providerId="LiveId" clId="{6D957FAB-8A4A-40E2-AE7F-859E5302B985}" dt="2023-09-26T17:31:59.975" v="1432" actId="20577"/>
          <ac:spMkLst>
            <pc:docMk/>
            <pc:sldMk cId="3960438862" sldId="270"/>
            <ac:spMk id="12" creationId="{D9AE3C40-7EAE-C27C-4131-3CE0993D3831}"/>
          </ac:spMkLst>
        </pc:spChg>
        <pc:spChg chg="add mod">
          <ac:chgData name="건호 박" userId="f2be672af5e9a30a" providerId="LiveId" clId="{6D957FAB-8A4A-40E2-AE7F-859E5302B985}" dt="2023-09-26T17:32:01.025" v="1433" actId="20577"/>
          <ac:spMkLst>
            <pc:docMk/>
            <pc:sldMk cId="3960438862" sldId="270"/>
            <ac:spMk id="13" creationId="{166E9055-8AF8-8C4F-0A62-F5AB093FE4B1}"/>
          </ac:spMkLst>
        </pc:spChg>
        <pc:graphicFrameChg chg="add mod">
          <ac:chgData name="건호 박" userId="f2be672af5e9a30a" providerId="LiveId" clId="{6D957FAB-8A4A-40E2-AE7F-859E5302B985}" dt="2023-09-26T17:21:44.029" v="1151"/>
          <ac:graphicFrameMkLst>
            <pc:docMk/>
            <pc:sldMk cId="3960438862" sldId="270"/>
            <ac:graphicFrameMk id="4" creationId="{3D2EBCEC-E69F-DC52-FE6C-0ACEF397261B}"/>
          </ac:graphicFrameMkLst>
        </pc:graphicFrameChg>
        <pc:picChg chg="add mod">
          <ac:chgData name="건호 박" userId="f2be672af5e9a30a" providerId="LiveId" clId="{6D957FAB-8A4A-40E2-AE7F-859E5302B985}" dt="2023-09-26T17:05:22.887" v="638" actId="14100"/>
          <ac:picMkLst>
            <pc:docMk/>
            <pc:sldMk cId="3960438862" sldId="270"/>
            <ac:picMk id="3" creationId="{07123464-CE7E-6471-D27F-7093FCD03F0B}"/>
          </ac:picMkLst>
        </pc:picChg>
      </pc:sldChg>
      <pc:sldChg chg="addSp delSp modSp add mod ord">
        <pc:chgData name="건호 박" userId="f2be672af5e9a30a" providerId="LiveId" clId="{6D957FAB-8A4A-40E2-AE7F-859E5302B985}" dt="2023-09-26T17:21:44.948" v="1152"/>
        <pc:sldMkLst>
          <pc:docMk/>
          <pc:sldMk cId="2010525561" sldId="271"/>
        </pc:sldMkLst>
        <pc:spChg chg="del mod">
          <ac:chgData name="건호 박" userId="f2be672af5e9a30a" providerId="LiveId" clId="{6D957FAB-8A4A-40E2-AE7F-859E5302B985}" dt="2023-09-26T17:21:17.934" v="1135" actId="478"/>
          <ac:spMkLst>
            <pc:docMk/>
            <pc:sldMk cId="2010525561" sldId="271"/>
            <ac:spMk id="10" creationId="{C5A05CD6-F594-C706-38BC-4441C8A97285}"/>
          </ac:spMkLst>
        </pc:spChg>
        <pc:graphicFrameChg chg="add mod">
          <ac:chgData name="건호 박" userId="f2be672af5e9a30a" providerId="LiveId" clId="{6D957FAB-8A4A-40E2-AE7F-859E5302B985}" dt="2023-09-26T17:21:44.948" v="1152"/>
          <ac:graphicFrameMkLst>
            <pc:docMk/>
            <pc:sldMk cId="2010525561" sldId="271"/>
            <ac:graphicFrameMk id="2" creationId="{2E41D30A-508F-AF11-83D5-B67A89476607}"/>
          </ac:graphicFrameMkLst>
        </pc:graphicFrameChg>
      </pc:sldChg>
      <pc:sldChg chg="addSp delSp modSp add mod ord">
        <pc:chgData name="건호 박" userId="f2be672af5e9a30a" providerId="LiveId" clId="{6D957FAB-8A4A-40E2-AE7F-859E5302B985}" dt="2023-09-26T17:21:45.726" v="1153"/>
        <pc:sldMkLst>
          <pc:docMk/>
          <pc:sldMk cId="1683713425" sldId="272"/>
        </pc:sldMkLst>
        <pc:spChg chg="del mod">
          <ac:chgData name="건호 박" userId="f2be672af5e9a30a" providerId="LiveId" clId="{6D957FAB-8A4A-40E2-AE7F-859E5302B985}" dt="2023-09-26T17:21:18.865" v="1136" actId="478"/>
          <ac:spMkLst>
            <pc:docMk/>
            <pc:sldMk cId="1683713425" sldId="272"/>
            <ac:spMk id="10" creationId="{C5A05CD6-F594-C706-38BC-4441C8A97285}"/>
          </ac:spMkLst>
        </pc:spChg>
        <pc:graphicFrameChg chg="add mod">
          <ac:chgData name="건호 박" userId="f2be672af5e9a30a" providerId="LiveId" clId="{6D957FAB-8A4A-40E2-AE7F-859E5302B985}" dt="2023-09-26T17:21:45.726" v="1153"/>
          <ac:graphicFrameMkLst>
            <pc:docMk/>
            <pc:sldMk cId="1683713425" sldId="272"/>
            <ac:graphicFrameMk id="2" creationId="{08AACF70-0418-D666-9824-1C30BDC492FC}"/>
          </ac:graphicFrameMkLst>
        </pc:graphicFrameChg>
      </pc:sldChg>
      <pc:sldChg chg="addSp delSp modSp add mod">
        <pc:chgData name="건호 박" userId="f2be672af5e9a30a" providerId="LiveId" clId="{6D957FAB-8A4A-40E2-AE7F-859E5302B985}" dt="2023-09-26T17:21:47.452" v="1155"/>
        <pc:sldMkLst>
          <pc:docMk/>
          <pc:sldMk cId="3350594808" sldId="273"/>
        </pc:sldMkLst>
        <pc:spChg chg="del mod">
          <ac:chgData name="건호 박" userId="f2be672af5e9a30a" providerId="LiveId" clId="{6D957FAB-8A4A-40E2-AE7F-859E5302B985}" dt="2023-09-26T17:21:20.528" v="1138" actId="478"/>
          <ac:spMkLst>
            <pc:docMk/>
            <pc:sldMk cId="3350594808" sldId="273"/>
            <ac:spMk id="10" creationId="{C5A05CD6-F594-C706-38BC-4441C8A97285}"/>
          </ac:spMkLst>
        </pc:spChg>
        <pc:graphicFrameChg chg="add mod">
          <ac:chgData name="건호 박" userId="f2be672af5e9a30a" providerId="LiveId" clId="{6D957FAB-8A4A-40E2-AE7F-859E5302B985}" dt="2023-09-26T17:21:47.452" v="1155"/>
          <ac:graphicFrameMkLst>
            <pc:docMk/>
            <pc:sldMk cId="3350594808" sldId="273"/>
            <ac:graphicFrameMk id="2" creationId="{0C360E00-1950-AB1A-34C7-CA56D44EB83E}"/>
          </ac:graphicFrameMkLst>
        </pc:graphicFrameChg>
      </pc:sldChg>
      <pc:sldMasterChg chg="modSldLayout sldLayoutOrd">
        <pc:chgData name="건호 박" userId="f2be672af5e9a30a" providerId="LiveId" clId="{6D957FAB-8A4A-40E2-AE7F-859E5302B985}" dt="2023-09-26T14:01:51.882" v="141" actId="208"/>
        <pc:sldMasterMkLst>
          <pc:docMk/>
          <pc:sldMasterMk cId="2485301973" sldId="2147483648"/>
        </pc:sldMasterMkLst>
        <pc:sldLayoutChg chg="addSp modSp mod">
          <pc:chgData name="건호 박" userId="f2be672af5e9a30a" providerId="LiveId" clId="{6D957FAB-8A4A-40E2-AE7F-859E5302B985}" dt="2023-09-26T14:01:51.882" v="141" actId="208"/>
          <pc:sldLayoutMkLst>
            <pc:docMk/>
            <pc:sldMasterMk cId="2485301973" sldId="2147483648"/>
            <pc:sldLayoutMk cId="3097556347" sldId="2147483660"/>
          </pc:sldLayoutMkLst>
          <pc:spChg chg="add mod">
            <ac:chgData name="건호 박" userId="f2be672af5e9a30a" providerId="LiveId" clId="{6D957FAB-8A4A-40E2-AE7F-859E5302B985}" dt="2023-09-26T13:57:32.847" v="26" actId="113"/>
            <ac:spMkLst>
              <pc:docMk/>
              <pc:sldMasterMk cId="2485301973" sldId="2147483648"/>
              <pc:sldLayoutMk cId="3097556347" sldId="2147483660"/>
              <ac:spMk id="6" creationId="{50E9B215-3C97-8F1B-C113-F551B22538B7}"/>
            </ac:spMkLst>
          </pc:spChg>
          <pc:spChg chg="add mod">
            <ac:chgData name="건호 박" userId="f2be672af5e9a30a" providerId="LiveId" clId="{6D957FAB-8A4A-40E2-AE7F-859E5302B985}" dt="2023-09-26T14:01:51.882" v="141" actId="208"/>
            <ac:spMkLst>
              <pc:docMk/>
              <pc:sldMasterMk cId="2485301973" sldId="2147483648"/>
              <pc:sldLayoutMk cId="3097556347" sldId="2147483660"/>
              <ac:spMk id="8" creationId="{3F8B3EAD-5FD1-EE84-CD62-BFE01CE81986}"/>
            </ac:spMkLst>
          </pc:spChg>
        </pc:sldLayoutChg>
        <pc:sldLayoutChg chg="addSp delSp modSp mod ord">
          <pc:chgData name="건호 박" userId="f2be672af5e9a30a" providerId="LiveId" clId="{6D957FAB-8A4A-40E2-AE7F-859E5302B985}" dt="2023-09-26T13:55:09.740" v="20" actId="20578"/>
          <pc:sldLayoutMkLst>
            <pc:docMk/>
            <pc:sldMasterMk cId="2485301973" sldId="2147483648"/>
            <pc:sldLayoutMk cId="58782400" sldId="2147483661"/>
          </pc:sldLayoutMkLst>
          <pc:spChg chg="del">
            <ac:chgData name="건호 박" userId="f2be672af5e9a30a" providerId="LiveId" clId="{6D957FAB-8A4A-40E2-AE7F-859E5302B985}" dt="2023-09-26T13:53:31.313" v="2" actId="478"/>
            <ac:spMkLst>
              <pc:docMk/>
              <pc:sldMasterMk cId="2485301973" sldId="2147483648"/>
              <pc:sldLayoutMk cId="58782400" sldId="2147483661"/>
              <ac:spMk id="2" creationId="{6F49D03B-81D4-BEDB-1521-EE609EC2E011}"/>
            </ac:spMkLst>
          </pc:spChg>
          <pc:spChg chg="del">
            <ac:chgData name="건호 박" userId="f2be672af5e9a30a" providerId="LiveId" clId="{6D957FAB-8A4A-40E2-AE7F-859E5302B985}" dt="2023-09-26T13:53:31.890" v="3" actId="478"/>
            <ac:spMkLst>
              <pc:docMk/>
              <pc:sldMasterMk cId="2485301973" sldId="2147483648"/>
              <pc:sldLayoutMk cId="58782400" sldId="2147483661"/>
              <ac:spMk id="3" creationId="{C441C593-0B26-BFA4-37CB-0BFE55261E35}"/>
            </ac:spMkLst>
          </pc:spChg>
          <pc:spChg chg="del">
            <ac:chgData name="건호 박" userId="f2be672af5e9a30a" providerId="LiveId" clId="{6D957FAB-8A4A-40E2-AE7F-859E5302B985}" dt="2023-09-26T13:53:33.667" v="4" actId="478"/>
            <ac:spMkLst>
              <pc:docMk/>
              <pc:sldMasterMk cId="2485301973" sldId="2147483648"/>
              <pc:sldLayoutMk cId="58782400" sldId="2147483661"/>
              <ac:spMk id="4" creationId="{62C0F18F-4FDD-C238-7FC8-763AC9F5817F}"/>
            </ac:spMkLst>
          </pc:spChg>
          <pc:spChg chg="mod">
            <ac:chgData name="건호 박" userId="f2be672af5e9a30a" providerId="LiveId" clId="{6D957FAB-8A4A-40E2-AE7F-859E5302B985}" dt="2023-09-26T13:53:41.369" v="7" actId="14100"/>
            <ac:spMkLst>
              <pc:docMk/>
              <pc:sldMasterMk cId="2485301973" sldId="2147483648"/>
              <pc:sldLayoutMk cId="58782400" sldId="2147483661"/>
              <ac:spMk id="5" creationId="{DB43351A-7F4B-DB18-FA00-B0DBDC48124E}"/>
            </ac:spMkLst>
          </pc:spChg>
          <pc:cxnChg chg="mod">
            <ac:chgData name="건호 박" userId="f2be672af5e9a30a" providerId="LiveId" clId="{6D957FAB-8A4A-40E2-AE7F-859E5302B985}" dt="2023-09-26T13:54:48.580" v="16" actId="1076"/>
            <ac:cxnSpMkLst>
              <pc:docMk/>
              <pc:sldMasterMk cId="2485301973" sldId="2147483648"/>
              <pc:sldLayoutMk cId="58782400" sldId="2147483661"/>
              <ac:cxnSpMk id="7" creationId="{93F83472-6D71-B4A4-5A57-FA81C652F979}"/>
            </ac:cxnSpMkLst>
          </pc:cxnChg>
          <pc:cxnChg chg="add mod">
            <ac:chgData name="건호 박" userId="f2be672af5e9a30a" providerId="LiveId" clId="{6D957FAB-8A4A-40E2-AE7F-859E5302B985}" dt="2023-09-26T13:54:53.285" v="17" actId="14100"/>
            <ac:cxnSpMkLst>
              <pc:docMk/>
              <pc:sldMasterMk cId="2485301973" sldId="2147483648"/>
              <pc:sldLayoutMk cId="58782400" sldId="2147483661"/>
              <ac:cxnSpMk id="8" creationId="{930A1CF1-ED9B-6128-88B7-3C93DB2A4B0C}"/>
            </ac:cxnSpMkLst>
          </pc:cxnChg>
          <pc:cxnChg chg="mod">
            <ac:chgData name="건호 박" userId="f2be672af5e9a30a" providerId="LiveId" clId="{6D957FAB-8A4A-40E2-AE7F-859E5302B985}" dt="2023-09-26T13:55:06.573" v="19" actId="1076"/>
            <ac:cxnSpMkLst>
              <pc:docMk/>
              <pc:sldMasterMk cId="2485301973" sldId="2147483648"/>
              <pc:sldLayoutMk cId="58782400" sldId="2147483661"/>
              <ac:cxnSpMk id="10" creationId="{85BB556A-F9BF-65FE-20C9-822B091E5802}"/>
            </ac:cxnSpMkLst>
          </pc:cxnChg>
          <pc:cxnChg chg="del">
            <ac:chgData name="건호 박" userId="f2be672af5e9a30a" providerId="LiveId" clId="{6D957FAB-8A4A-40E2-AE7F-859E5302B985}" dt="2023-09-26T13:53:18.918" v="0" actId="478"/>
            <ac:cxnSpMkLst>
              <pc:docMk/>
              <pc:sldMasterMk cId="2485301973" sldId="2147483648"/>
              <pc:sldLayoutMk cId="58782400" sldId="2147483661"/>
              <ac:cxnSpMk id="12" creationId="{9DB5645C-06EA-6F81-EF8F-496ABE1C95A7}"/>
            </ac:cxnSpMkLst>
          </pc:cxnChg>
        </pc:sldLayoutChg>
      </pc:sldMasterChg>
    </pc:docChg>
  </pc:docChgLst>
  <pc:docChgLst>
    <pc:chgData name="건호 박" userId="f2be672af5e9a30a" providerId="LiveId" clId="{5E5261F0-11FD-D345-9C0E-44DB2C2F3403}"/>
    <pc:docChg chg="undo redo custSel delSld modSld modMainMaster">
      <pc:chgData name="건호 박" userId="f2be672af5e9a30a" providerId="LiveId" clId="{5E5261F0-11FD-D345-9C0E-44DB2C2F3403}" dt="2023-09-27T03:47:18.282" v="6228" actId="1076"/>
      <pc:docMkLst>
        <pc:docMk/>
      </pc:docMkLst>
      <pc:sldChg chg="delSp modSp mod">
        <pc:chgData name="건호 박" userId="f2be672af5e9a30a" providerId="LiveId" clId="{5E5261F0-11FD-D345-9C0E-44DB2C2F3403}" dt="2023-09-27T03:11:43.168" v="437" actId="20577"/>
        <pc:sldMkLst>
          <pc:docMk/>
          <pc:sldMk cId="4092414250" sldId="257"/>
        </pc:sldMkLst>
        <pc:spChg chg="del">
          <ac:chgData name="건호 박" userId="f2be672af5e9a30a" providerId="LiveId" clId="{5E5261F0-11FD-D345-9C0E-44DB2C2F3403}" dt="2023-09-27T03:07:28.762" v="277" actId="478"/>
          <ac:spMkLst>
            <pc:docMk/>
            <pc:sldMk cId="4092414250" sldId="257"/>
            <ac:spMk id="14" creationId="{C8949062-A709-4717-791C-9470B3F46879}"/>
          </ac:spMkLst>
        </pc:spChg>
        <pc:graphicFrameChg chg="modGraphic">
          <ac:chgData name="건호 박" userId="f2be672af5e9a30a" providerId="LiveId" clId="{5E5261F0-11FD-D345-9C0E-44DB2C2F3403}" dt="2023-09-27T03:11:43.168" v="437" actId="20577"/>
          <ac:graphicFrameMkLst>
            <pc:docMk/>
            <pc:sldMk cId="4092414250" sldId="257"/>
            <ac:graphicFrameMk id="16" creationId="{AA06AF55-FE61-1CD6-015C-E53C79937A94}"/>
          </ac:graphicFrameMkLst>
        </pc:graphicFrameChg>
      </pc:sldChg>
      <pc:sldChg chg="addSp modSp mod">
        <pc:chgData name="건호 박" userId="f2be672af5e9a30a" providerId="LiveId" clId="{5E5261F0-11FD-D345-9C0E-44DB2C2F3403}" dt="2023-09-27T03:47:18.282" v="6228" actId="1076"/>
        <pc:sldMkLst>
          <pc:docMk/>
          <pc:sldMk cId="487501599" sldId="258"/>
        </pc:sldMkLst>
        <pc:spChg chg="add mod">
          <ac:chgData name="건호 박" userId="f2be672af5e9a30a" providerId="LiveId" clId="{5E5261F0-11FD-D345-9C0E-44DB2C2F3403}" dt="2023-09-27T03:46:40.790" v="6204" actId="207"/>
          <ac:spMkLst>
            <pc:docMk/>
            <pc:sldMk cId="487501599" sldId="258"/>
            <ac:spMk id="2" creationId="{1FFFDFA5-DA15-64EA-2BB5-9B631C12A3F3}"/>
          </ac:spMkLst>
        </pc:spChg>
        <pc:spChg chg="add mod">
          <ac:chgData name="건호 박" userId="f2be672af5e9a30a" providerId="LiveId" clId="{5E5261F0-11FD-D345-9C0E-44DB2C2F3403}" dt="2023-09-27T03:45:50.783" v="6161" actId="1076"/>
          <ac:spMkLst>
            <pc:docMk/>
            <pc:sldMk cId="487501599" sldId="258"/>
            <ac:spMk id="3" creationId="{0AB06315-9BA3-6741-5ED4-FCBEC7C51359}"/>
          </ac:spMkLst>
        </pc:spChg>
        <pc:spChg chg="add mod">
          <ac:chgData name="건호 박" userId="f2be672af5e9a30a" providerId="LiveId" clId="{5E5261F0-11FD-D345-9C0E-44DB2C2F3403}" dt="2023-09-27T03:46:03.394" v="6175" actId="20577"/>
          <ac:spMkLst>
            <pc:docMk/>
            <pc:sldMk cId="487501599" sldId="258"/>
            <ac:spMk id="4" creationId="{E0187CDF-F328-2941-5800-64B5453C846B}"/>
          </ac:spMkLst>
        </pc:spChg>
        <pc:spChg chg="mod">
          <ac:chgData name="건호 박" userId="f2be672af5e9a30a" providerId="LiveId" clId="{5E5261F0-11FD-D345-9C0E-44DB2C2F3403}" dt="2023-09-27T03:46:54.578" v="6208" actId="1076"/>
          <ac:spMkLst>
            <pc:docMk/>
            <pc:sldMk cId="487501599" sldId="258"/>
            <ac:spMk id="6" creationId="{217CB0AC-EF5D-5889-6599-242454DB5590}"/>
          </ac:spMkLst>
        </pc:spChg>
        <pc:spChg chg="add mod">
          <ac:chgData name="건호 박" userId="f2be672af5e9a30a" providerId="LiveId" clId="{5E5261F0-11FD-D345-9C0E-44DB2C2F3403}" dt="2023-09-27T03:46:26.757" v="6202" actId="20577"/>
          <ac:spMkLst>
            <pc:docMk/>
            <pc:sldMk cId="487501599" sldId="258"/>
            <ac:spMk id="7" creationId="{90613CDD-B6A6-24E0-FBFE-9E2C2C3C5510}"/>
          </ac:spMkLst>
        </pc:spChg>
        <pc:spChg chg="add mod">
          <ac:chgData name="건호 박" userId="f2be672af5e9a30a" providerId="LiveId" clId="{5E5261F0-11FD-D345-9C0E-44DB2C2F3403}" dt="2023-09-27T03:47:18.282" v="6228" actId="1076"/>
          <ac:spMkLst>
            <pc:docMk/>
            <pc:sldMk cId="487501599" sldId="258"/>
            <ac:spMk id="8" creationId="{52090F72-A5D6-B90E-41D0-D347EB549A1B}"/>
          </ac:spMkLst>
        </pc:spChg>
      </pc:sldChg>
      <pc:sldChg chg="modSp mod">
        <pc:chgData name="건호 박" userId="f2be672af5e9a30a" providerId="LiveId" clId="{5E5261F0-11FD-D345-9C0E-44DB2C2F3403}" dt="2023-09-27T03:16:43.201" v="1438" actId="2165"/>
        <pc:sldMkLst>
          <pc:docMk/>
          <pc:sldMk cId="2925416425" sldId="259"/>
        </pc:sldMkLst>
        <pc:graphicFrameChg chg="modGraphic">
          <ac:chgData name="건호 박" userId="f2be672af5e9a30a" providerId="LiveId" clId="{5E5261F0-11FD-D345-9C0E-44DB2C2F3403}" dt="2023-09-27T03:16:43.201" v="1438" actId="2165"/>
          <ac:graphicFrameMkLst>
            <pc:docMk/>
            <pc:sldMk cId="2925416425" sldId="259"/>
            <ac:graphicFrameMk id="4" creationId="{DF352E42-6BFC-205E-477E-930ADDA46050}"/>
          </ac:graphicFrameMkLst>
        </pc:graphicFrameChg>
      </pc:sldChg>
      <pc:sldChg chg="modSp mod">
        <pc:chgData name="건호 박" userId="f2be672af5e9a30a" providerId="LiveId" clId="{5E5261F0-11FD-D345-9C0E-44DB2C2F3403}" dt="2023-09-27T03:18:38.284" v="1662" actId="20577"/>
        <pc:sldMkLst>
          <pc:docMk/>
          <pc:sldMk cId="2220204662" sldId="260"/>
        </pc:sldMkLst>
        <pc:graphicFrameChg chg="modGraphic">
          <ac:chgData name="건호 박" userId="f2be672af5e9a30a" providerId="LiveId" clId="{5E5261F0-11FD-D345-9C0E-44DB2C2F3403}" dt="2023-09-27T03:18:38.284" v="1662" actId="20577"/>
          <ac:graphicFrameMkLst>
            <pc:docMk/>
            <pc:sldMk cId="2220204662" sldId="260"/>
            <ac:graphicFrameMk id="4" creationId="{D07AF68B-1F8F-FB56-E867-C3FEE0F7C1FF}"/>
          </ac:graphicFrameMkLst>
        </pc:graphicFrameChg>
      </pc:sldChg>
      <pc:sldChg chg="addSp delSp modSp mod">
        <pc:chgData name="건호 박" userId="f2be672af5e9a30a" providerId="LiveId" clId="{5E5261F0-11FD-D345-9C0E-44DB2C2F3403}" dt="2023-09-27T03:22:22.705" v="2540" actId="2165"/>
        <pc:sldMkLst>
          <pc:docMk/>
          <pc:sldMk cId="2985153405" sldId="261"/>
        </pc:sldMkLst>
        <pc:spChg chg="mod">
          <ac:chgData name="건호 박" userId="f2be672af5e9a30a" providerId="LiveId" clId="{5E5261F0-11FD-D345-9C0E-44DB2C2F3403}" dt="2023-09-27T03:21:02.082" v="2174" actId="20577"/>
          <ac:spMkLst>
            <pc:docMk/>
            <pc:sldMk cId="2985153405" sldId="261"/>
            <ac:spMk id="9" creationId="{A1A4EB01-27BA-53B1-8265-18F749B57133}"/>
          </ac:spMkLst>
        </pc:spChg>
        <pc:graphicFrameChg chg="add del modGraphic">
          <ac:chgData name="건호 박" userId="f2be672af5e9a30a" providerId="LiveId" clId="{5E5261F0-11FD-D345-9C0E-44DB2C2F3403}" dt="2023-09-27T03:22:22.705" v="2540" actId="2165"/>
          <ac:graphicFrameMkLst>
            <pc:docMk/>
            <pc:sldMk cId="2985153405" sldId="261"/>
            <ac:graphicFrameMk id="5" creationId="{A152A2EC-BBAB-4D53-9017-BCA7CF3D3648}"/>
          </ac:graphicFrameMkLst>
        </pc:graphicFrameChg>
      </pc:sldChg>
      <pc:sldChg chg="modSp mod">
        <pc:chgData name="건호 박" userId="f2be672af5e9a30a" providerId="LiveId" clId="{5E5261F0-11FD-D345-9C0E-44DB2C2F3403}" dt="2023-09-27T03:24:45.867" v="2928" actId="20577"/>
        <pc:sldMkLst>
          <pc:docMk/>
          <pc:sldMk cId="2311685034" sldId="262"/>
        </pc:sldMkLst>
        <pc:graphicFrameChg chg="modGraphic">
          <ac:chgData name="건호 박" userId="f2be672af5e9a30a" providerId="LiveId" clId="{5E5261F0-11FD-D345-9C0E-44DB2C2F3403}" dt="2023-09-27T03:24:45.867" v="2928" actId="20577"/>
          <ac:graphicFrameMkLst>
            <pc:docMk/>
            <pc:sldMk cId="2311685034" sldId="262"/>
            <ac:graphicFrameMk id="4" creationId="{C84C6714-94C5-CDF3-DB29-4B1EBD8C92F7}"/>
          </ac:graphicFrameMkLst>
        </pc:graphicFrameChg>
      </pc:sldChg>
      <pc:sldChg chg="modSp mod">
        <pc:chgData name="건호 박" userId="f2be672af5e9a30a" providerId="LiveId" clId="{5E5261F0-11FD-D345-9C0E-44DB2C2F3403}" dt="2023-09-27T03:28:40.654" v="3543" actId="2165"/>
        <pc:sldMkLst>
          <pc:docMk/>
          <pc:sldMk cId="1274189737" sldId="263"/>
        </pc:sldMkLst>
        <pc:graphicFrameChg chg="modGraphic">
          <ac:chgData name="건호 박" userId="f2be672af5e9a30a" providerId="LiveId" clId="{5E5261F0-11FD-D345-9C0E-44DB2C2F3403}" dt="2023-09-27T03:28:40.654" v="3543" actId="2165"/>
          <ac:graphicFrameMkLst>
            <pc:docMk/>
            <pc:sldMk cId="1274189737" sldId="263"/>
            <ac:graphicFrameMk id="4" creationId="{0654F645-CB1B-78AF-B58A-5F65EB37ED90}"/>
          </ac:graphicFrameMkLst>
        </pc:graphicFrameChg>
      </pc:sldChg>
      <pc:sldChg chg="modSp mod">
        <pc:chgData name="건호 박" userId="f2be672af5e9a30a" providerId="LiveId" clId="{5E5261F0-11FD-D345-9C0E-44DB2C2F3403}" dt="2023-09-27T03:29:50.068" v="3702" actId="20577"/>
        <pc:sldMkLst>
          <pc:docMk/>
          <pc:sldMk cId="2323223081" sldId="264"/>
        </pc:sldMkLst>
        <pc:graphicFrameChg chg="modGraphic">
          <ac:chgData name="건호 박" userId="f2be672af5e9a30a" providerId="LiveId" clId="{5E5261F0-11FD-D345-9C0E-44DB2C2F3403}" dt="2023-09-27T03:29:50.068" v="3702" actId="20577"/>
          <ac:graphicFrameMkLst>
            <pc:docMk/>
            <pc:sldMk cId="2323223081" sldId="264"/>
            <ac:graphicFrameMk id="4" creationId="{C963DD2B-6E3F-5FCD-4027-D92B5E6F5B4C}"/>
          </ac:graphicFrameMkLst>
        </pc:graphicFrameChg>
        <pc:picChg chg="mod">
          <ac:chgData name="건호 박" userId="f2be672af5e9a30a" providerId="LiveId" clId="{5E5261F0-11FD-D345-9C0E-44DB2C2F3403}" dt="2023-09-27T03:28:47.352" v="3547" actId="1035"/>
          <ac:picMkLst>
            <pc:docMk/>
            <pc:sldMk cId="2323223081" sldId="264"/>
            <ac:picMk id="3" creationId="{EBDE1880-CA8C-8FB7-D7DE-C1DC61BED3D4}"/>
          </ac:picMkLst>
        </pc:picChg>
      </pc:sldChg>
      <pc:sldChg chg="modSp mod">
        <pc:chgData name="건호 박" userId="f2be672af5e9a30a" providerId="LiveId" clId="{5E5261F0-11FD-D345-9C0E-44DB2C2F3403}" dt="2023-09-27T03:30:58.960" v="3778" actId="20577"/>
        <pc:sldMkLst>
          <pc:docMk/>
          <pc:sldMk cId="2877589251" sldId="265"/>
        </pc:sldMkLst>
        <pc:graphicFrameChg chg="mod modGraphic">
          <ac:chgData name="건호 박" userId="f2be672af5e9a30a" providerId="LiveId" clId="{5E5261F0-11FD-D345-9C0E-44DB2C2F3403}" dt="2023-09-27T03:30:58.960" v="3778" actId="20577"/>
          <ac:graphicFrameMkLst>
            <pc:docMk/>
            <pc:sldMk cId="2877589251" sldId="265"/>
            <ac:graphicFrameMk id="6" creationId="{6E66E772-B019-EF56-EEE3-954F549A7189}"/>
          </ac:graphicFrameMkLst>
        </pc:graphicFrameChg>
      </pc:sldChg>
      <pc:sldChg chg="modSp mod">
        <pc:chgData name="건호 박" userId="f2be672af5e9a30a" providerId="LiveId" clId="{5E5261F0-11FD-D345-9C0E-44DB2C2F3403}" dt="2023-09-27T03:20:09.103" v="2137" actId="20577"/>
        <pc:sldMkLst>
          <pc:docMk/>
          <pc:sldMk cId="3627781234" sldId="266"/>
        </pc:sldMkLst>
        <pc:graphicFrameChg chg="modGraphic">
          <ac:chgData name="건호 박" userId="f2be672af5e9a30a" providerId="LiveId" clId="{5E5261F0-11FD-D345-9C0E-44DB2C2F3403}" dt="2023-09-27T03:20:09.103" v="2137" actId="20577"/>
          <ac:graphicFrameMkLst>
            <pc:docMk/>
            <pc:sldMk cId="3627781234" sldId="266"/>
            <ac:graphicFrameMk id="4" creationId="{5606A5E4-057A-855D-75B5-B19219136E06}"/>
          </ac:graphicFrameMkLst>
        </pc:graphicFrameChg>
      </pc:sldChg>
      <pc:sldChg chg="modSp mod">
        <pc:chgData name="건호 박" userId="f2be672af5e9a30a" providerId="LiveId" clId="{5E5261F0-11FD-D345-9C0E-44DB2C2F3403}" dt="2023-09-27T03:32:58.276" v="4156" actId="20577"/>
        <pc:sldMkLst>
          <pc:docMk/>
          <pc:sldMk cId="2004910211" sldId="267"/>
        </pc:sldMkLst>
        <pc:graphicFrameChg chg="modGraphic">
          <ac:chgData name="건호 박" userId="f2be672af5e9a30a" providerId="LiveId" clId="{5E5261F0-11FD-D345-9C0E-44DB2C2F3403}" dt="2023-09-27T03:32:58.276" v="4156" actId="20577"/>
          <ac:graphicFrameMkLst>
            <pc:docMk/>
            <pc:sldMk cId="2004910211" sldId="267"/>
            <ac:graphicFrameMk id="4" creationId="{72B066D3-29C0-DBE2-FB7C-090B955ECF52}"/>
          </ac:graphicFrameMkLst>
        </pc:graphicFrameChg>
      </pc:sldChg>
      <pc:sldChg chg="modSp mod">
        <pc:chgData name="건호 박" userId="f2be672af5e9a30a" providerId="LiveId" clId="{5E5261F0-11FD-D345-9C0E-44DB2C2F3403}" dt="2023-09-27T03:36:20.303" v="4636" actId="2165"/>
        <pc:sldMkLst>
          <pc:docMk/>
          <pc:sldMk cId="2806241314" sldId="268"/>
        </pc:sldMkLst>
        <pc:spChg chg="mod">
          <ac:chgData name="건호 박" userId="f2be672af5e9a30a" providerId="LiveId" clId="{5E5261F0-11FD-D345-9C0E-44DB2C2F3403}" dt="2023-09-27T03:34:26.550" v="4234" actId="20577"/>
          <ac:spMkLst>
            <pc:docMk/>
            <pc:sldMk cId="2806241314" sldId="268"/>
            <ac:spMk id="14" creationId="{6CBF516F-287E-B68C-FDC8-0BD2B0C338C8}"/>
          </ac:spMkLst>
        </pc:spChg>
        <pc:spChg chg="mod">
          <ac:chgData name="건호 박" userId="f2be672af5e9a30a" providerId="LiveId" clId="{5E5261F0-11FD-D345-9C0E-44DB2C2F3403}" dt="2023-09-27T03:34:23.312" v="4230" actId="20577"/>
          <ac:spMkLst>
            <pc:docMk/>
            <pc:sldMk cId="2806241314" sldId="268"/>
            <ac:spMk id="15" creationId="{C1108E9D-3EA0-3FD6-D1AF-5A9F2B365D12}"/>
          </ac:spMkLst>
        </pc:spChg>
        <pc:graphicFrameChg chg="mod modGraphic">
          <ac:chgData name="건호 박" userId="f2be672af5e9a30a" providerId="LiveId" clId="{5E5261F0-11FD-D345-9C0E-44DB2C2F3403}" dt="2023-09-27T03:36:20.303" v="4636" actId="2165"/>
          <ac:graphicFrameMkLst>
            <pc:docMk/>
            <pc:sldMk cId="2806241314" sldId="268"/>
            <ac:graphicFrameMk id="4" creationId="{D07BC3AA-721E-1B59-1EA5-070466968936}"/>
          </ac:graphicFrameMkLst>
        </pc:graphicFrameChg>
      </pc:sldChg>
      <pc:sldChg chg="addSp delSp modSp mod">
        <pc:chgData name="건호 박" userId="f2be672af5e9a30a" providerId="LiveId" clId="{5E5261F0-11FD-D345-9C0E-44DB2C2F3403}" dt="2023-09-27T03:43:07.288" v="6021" actId="20577"/>
        <pc:sldMkLst>
          <pc:docMk/>
          <pc:sldMk cId="2051627947" sldId="269"/>
        </pc:sldMkLst>
        <pc:spChg chg="add mod">
          <ac:chgData name="건호 박" userId="f2be672af5e9a30a" providerId="LiveId" clId="{5E5261F0-11FD-D345-9C0E-44DB2C2F3403}" dt="2023-09-27T03:01:01.341" v="89" actId="1076"/>
          <ac:spMkLst>
            <pc:docMk/>
            <pc:sldMk cId="2051627947" sldId="269"/>
            <ac:spMk id="2" creationId="{A1348344-E515-8DDD-A3D3-9E1BF7C04CBC}"/>
          </ac:spMkLst>
        </pc:spChg>
        <pc:spChg chg="add mod">
          <ac:chgData name="건호 박" userId="f2be672af5e9a30a" providerId="LiveId" clId="{5E5261F0-11FD-D345-9C0E-44DB2C2F3403}" dt="2023-09-27T03:03:11.714" v="104" actId="20577"/>
          <ac:spMkLst>
            <pc:docMk/>
            <pc:sldMk cId="2051627947" sldId="269"/>
            <ac:spMk id="5" creationId="{C8F093C0-66FB-A31C-A183-FD519E0607FA}"/>
          </ac:spMkLst>
        </pc:spChg>
        <pc:spChg chg="add mod">
          <ac:chgData name="건호 박" userId="f2be672af5e9a30a" providerId="LiveId" clId="{5E5261F0-11FD-D345-9C0E-44DB2C2F3403}" dt="2023-09-27T03:03:16.103" v="108" actId="20577"/>
          <ac:spMkLst>
            <pc:docMk/>
            <pc:sldMk cId="2051627947" sldId="269"/>
            <ac:spMk id="6" creationId="{48BF2AB2-5463-E50C-375A-3BEAA23A853C}"/>
          </ac:spMkLst>
        </pc:spChg>
        <pc:spChg chg="add del mod">
          <ac:chgData name="건호 박" userId="f2be672af5e9a30a" providerId="LiveId" clId="{5E5261F0-11FD-D345-9C0E-44DB2C2F3403}" dt="2023-09-27T03:03:20.766" v="114" actId="20577"/>
          <ac:spMkLst>
            <pc:docMk/>
            <pc:sldMk cId="2051627947" sldId="269"/>
            <ac:spMk id="10" creationId="{04BA78CC-D1C3-08CB-5F31-EA4900F9368A}"/>
          </ac:spMkLst>
        </pc:spChg>
        <pc:spChg chg="add mod">
          <ac:chgData name="건호 박" userId="f2be672af5e9a30a" providerId="LiveId" clId="{5E5261F0-11FD-D345-9C0E-44DB2C2F3403}" dt="2023-09-27T03:03:23.334" v="118" actId="20577"/>
          <ac:spMkLst>
            <pc:docMk/>
            <pc:sldMk cId="2051627947" sldId="269"/>
            <ac:spMk id="11" creationId="{6DCE219C-660F-C492-5893-A57AC49BC357}"/>
          </ac:spMkLst>
        </pc:spChg>
        <pc:spChg chg="add del mod">
          <ac:chgData name="건호 박" userId="f2be672af5e9a30a" providerId="LiveId" clId="{5E5261F0-11FD-D345-9C0E-44DB2C2F3403}" dt="2023-09-27T03:03:27.974" v="124" actId="20577"/>
          <ac:spMkLst>
            <pc:docMk/>
            <pc:sldMk cId="2051627947" sldId="269"/>
            <ac:spMk id="12" creationId="{ED541F97-F4DE-9F37-88AF-DDB1A530B947}"/>
          </ac:spMkLst>
        </pc:spChg>
        <pc:spChg chg="add mod">
          <ac:chgData name="건호 박" userId="f2be672af5e9a30a" providerId="LiveId" clId="{5E5261F0-11FD-D345-9C0E-44DB2C2F3403}" dt="2023-09-27T03:03:59.008" v="125" actId="571"/>
          <ac:spMkLst>
            <pc:docMk/>
            <pc:sldMk cId="2051627947" sldId="269"/>
            <ac:spMk id="13" creationId="{A2D969B5-10A1-75B6-CAC9-9175FA331EF6}"/>
          </ac:spMkLst>
        </pc:spChg>
        <pc:spChg chg="add mod">
          <ac:chgData name="건호 박" userId="f2be672af5e9a30a" providerId="LiveId" clId="{5E5261F0-11FD-D345-9C0E-44DB2C2F3403}" dt="2023-09-27T03:04:05.101" v="126" actId="571"/>
          <ac:spMkLst>
            <pc:docMk/>
            <pc:sldMk cId="2051627947" sldId="269"/>
            <ac:spMk id="14" creationId="{FC256A1E-7337-459B-D1FE-C57ECAE5E653}"/>
          </ac:spMkLst>
        </pc:spChg>
        <pc:spChg chg="add mod">
          <ac:chgData name="건호 박" userId="f2be672af5e9a30a" providerId="LiveId" clId="{5E5261F0-11FD-D345-9C0E-44DB2C2F3403}" dt="2023-09-27T03:04:13.456" v="127" actId="571"/>
          <ac:spMkLst>
            <pc:docMk/>
            <pc:sldMk cId="2051627947" sldId="269"/>
            <ac:spMk id="15" creationId="{C0D4C249-17F1-E8DD-42E5-8C68F19EA882}"/>
          </ac:spMkLst>
        </pc:spChg>
        <pc:spChg chg="add mod">
          <ac:chgData name="건호 박" userId="f2be672af5e9a30a" providerId="LiveId" clId="{5E5261F0-11FD-D345-9C0E-44DB2C2F3403}" dt="2023-09-27T03:04:25.462" v="128" actId="571"/>
          <ac:spMkLst>
            <pc:docMk/>
            <pc:sldMk cId="2051627947" sldId="269"/>
            <ac:spMk id="16" creationId="{FD17337D-9F62-C84F-1928-53FCA7DE9967}"/>
          </ac:spMkLst>
        </pc:spChg>
        <pc:spChg chg="add mod">
          <ac:chgData name="건호 박" userId="f2be672af5e9a30a" providerId="LiveId" clId="{5E5261F0-11FD-D345-9C0E-44DB2C2F3403}" dt="2023-09-27T03:04:35.324" v="129" actId="571"/>
          <ac:spMkLst>
            <pc:docMk/>
            <pc:sldMk cId="2051627947" sldId="269"/>
            <ac:spMk id="17" creationId="{CF07AD89-0ECA-FCD3-9B68-04B0D74B52F9}"/>
          </ac:spMkLst>
        </pc:spChg>
        <pc:graphicFrameChg chg="modGraphic">
          <ac:chgData name="건호 박" userId="f2be672af5e9a30a" providerId="LiveId" clId="{5E5261F0-11FD-D345-9C0E-44DB2C2F3403}" dt="2023-09-27T03:43:07.288" v="6021" actId="20577"/>
          <ac:graphicFrameMkLst>
            <pc:docMk/>
            <pc:sldMk cId="2051627947" sldId="269"/>
            <ac:graphicFrameMk id="4" creationId="{74E63D3F-B726-F24F-E8DB-50CCAD209E8D}"/>
          </ac:graphicFrameMkLst>
        </pc:graphicFrameChg>
        <pc:picChg chg="mod">
          <ac:chgData name="건호 박" userId="f2be672af5e9a30a" providerId="LiveId" clId="{5E5261F0-11FD-D345-9C0E-44DB2C2F3403}" dt="2023-09-27T02:57:34.226" v="30" actId="14100"/>
          <ac:picMkLst>
            <pc:docMk/>
            <pc:sldMk cId="2051627947" sldId="269"/>
            <ac:picMk id="3" creationId="{B2346246-393A-BA02-7F39-64802D0B81CC}"/>
          </ac:picMkLst>
        </pc:picChg>
      </pc:sldChg>
      <pc:sldChg chg="modSp mod">
        <pc:chgData name="건호 박" userId="f2be672af5e9a30a" providerId="LiveId" clId="{5E5261F0-11FD-D345-9C0E-44DB2C2F3403}" dt="2023-09-27T03:37:00.396" v="4853" actId="20577"/>
        <pc:sldMkLst>
          <pc:docMk/>
          <pc:sldMk cId="3960438862" sldId="270"/>
        </pc:sldMkLst>
        <pc:graphicFrameChg chg="modGraphic">
          <ac:chgData name="건호 박" userId="f2be672af5e9a30a" providerId="LiveId" clId="{5E5261F0-11FD-D345-9C0E-44DB2C2F3403}" dt="2023-09-27T03:37:00.396" v="4853" actId="20577"/>
          <ac:graphicFrameMkLst>
            <pc:docMk/>
            <pc:sldMk cId="3960438862" sldId="270"/>
            <ac:graphicFrameMk id="4" creationId="{3D2EBCEC-E69F-DC52-FE6C-0ACEF397261B}"/>
          </ac:graphicFrameMkLst>
        </pc:graphicFrameChg>
      </pc:sldChg>
      <pc:sldChg chg="addSp delSp modSp mod">
        <pc:chgData name="건호 박" userId="f2be672af5e9a30a" providerId="LiveId" clId="{5E5261F0-11FD-D345-9C0E-44DB2C2F3403}" dt="2023-09-27T03:38:05.554" v="5156" actId="2165"/>
        <pc:sldMkLst>
          <pc:docMk/>
          <pc:sldMk cId="2010525561" sldId="271"/>
        </pc:sldMkLst>
        <pc:spChg chg="add mod">
          <ac:chgData name="건호 박" userId="f2be672af5e9a30a" providerId="LiveId" clId="{5E5261F0-11FD-D345-9C0E-44DB2C2F3403}" dt="2023-09-27T02:57:47.376" v="32" actId="1076"/>
          <ac:spMkLst>
            <pc:docMk/>
            <pc:sldMk cId="2010525561" sldId="271"/>
            <ac:spMk id="6" creationId="{21C7ECAC-6978-4C56-D7AE-A01FF14B74E6}"/>
          </ac:spMkLst>
        </pc:spChg>
        <pc:spChg chg="del mod">
          <ac:chgData name="건호 박" userId="f2be672af5e9a30a" providerId="LiveId" clId="{5E5261F0-11FD-D345-9C0E-44DB2C2F3403}" dt="2023-09-27T02:46:21.688" v="4"/>
          <ac:spMkLst>
            <pc:docMk/>
            <pc:sldMk cId="2010525561" sldId="271"/>
            <ac:spMk id="7" creationId="{936C4873-408D-C5F2-C2B6-40856AA475FB}"/>
          </ac:spMkLst>
        </pc:spChg>
        <pc:spChg chg="add mod">
          <ac:chgData name="건호 박" userId="f2be672af5e9a30a" providerId="LiveId" clId="{5E5261F0-11FD-D345-9C0E-44DB2C2F3403}" dt="2023-09-27T02:58:00.494" v="35" actId="20577"/>
          <ac:spMkLst>
            <pc:docMk/>
            <pc:sldMk cId="2010525561" sldId="271"/>
            <ac:spMk id="7" creationId="{E9FF5D1F-81A0-9B7B-8E1A-F2312E7866F4}"/>
          </ac:spMkLst>
        </pc:spChg>
        <pc:spChg chg="add del mod">
          <ac:chgData name="건호 박" userId="f2be672af5e9a30a" providerId="LiveId" clId="{5E5261F0-11FD-D345-9C0E-44DB2C2F3403}" dt="2023-09-27T03:06:52.250" v="132" actId="767"/>
          <ac:spMkLst>
            <pc:docMk/>
            <pc:sldMk cId="2010525561" sldId="271"/>
            <ac:spMk id="10" creationId="{8D5B4093-CA5E-A2A8-C8A1-A9ED9C5B5569}"/>
          </ac:spMkLst>
        </pc:spChg>
        <pc:spChg chg="add mod">
          <ac:chgData name="건호 박" userId="f2be672af5e9a30a" providerId="LiveId" clId="{5E5261F0-11FD-D345-9C0E-44DB2C2F3403}" dt="2023-09-27T03:07:11.145" v="233" actId="20577"/>
          <ac:spMkLst>
            <pc:docMk/>
            <pc:sldMk cId="2010525561" sldId="271"/>
            <ac:spMk id="11" creationId="{6D82805D-E91D-6338-D620-715FC49A8209}"/>
          </ac:spMkLst>
        </pc:spChg>
        <pc:graphicFrameChg chg="modGraphic">
          <ac:chgData name="건호 박" userId="f2be672af5e9a30a" providerId="LiveId" clId="{5E5261F0-11FD-D345-9C0E-44DB2C2F3403}" dt="2023-09-27T03:38:05.554" v="5156" actId="2165"/>
          <ac:graphicFrameMkLst>
            <pc:docMk/>
            <pc:sldMk cId="2010525561" sldId="271"/>
            <ac:graphicFrameMk id="2" creationId="{2E41D30A-508F-AF11-83D5-B67A89476607}"/>
          </ac:graphicFrameMkLst>
        </pc:graphicFrameChg>
        <pc:picChg chg="add mod">
          <ac:chgData name="건호 박" userId="f2be672af5e9a30a" providerId="LiveId" clId="{5E5261F0-11FD-D345-9C0E-44DB2C2F3403}" dt="2023-09-27T02:57:04.491" v="25" actId="14100"/>
          <ac:picMkLst>
            <pc:docMk/>
            <pc:sldMk cId="2010525561" sldId="271"/>
            <ac:picMk id="4" creationId="{1768FB2F-F395-F96D-EEEE-0312CC8E86A4}"/>
          </ac:picMkLst>
        </pc:picChg>
        <pc:picChg chg="add del mod">
          <ac:chgData name="건호 박" userId="f2be672af5e9a30a" providerId="LiveId" clId="{5E5261F0-11FD-D345-9C0E-44DB2C2F3403}" dt="2023-09-27T02:50:41.542" v="18" actId="478"/>
          <ac:picMkLst>
            <pc:docMk/>
            <pc:sldMk cId="2010525561" sldId="271"/>
            <ac:picMk id="5" creationId="{22C3C6C8-6222-7084-8B97-1F1A5C034971}"/>
          </ac:picMkLst>
        </pc:picChg>
      </pc:sldChg>
      <pc:sldChg chg="addSp delSp modSp mod">
        <pc:chgData name="건호 박" userId="f2be672af5e9a30a" providerId="LiveId" clId="{5E5261F0-11FD-D345-9C0E-44DB2C2F3403}" dt="2023-09-27T03:40:49.397" v="5645" actId="20577"/>
        <pc:sldMkLst>
          <pc:docMk/>
          <pc:sldMk cId="1683713425" sldId="272"/>
        </pc:sldMkLst>
        <pc:spChg chg="add mod">
          <ac:chgData name="건호 박" userId="f2be672af5e9a30a" providerId="LiveId" clId="{5E5261F0-11FD-D345-9C0E-44DB2C2F3403}" dt="2023-09-27T02:59:01.858" v="57" actId="1035"/>
          <ac:spMkLst>
            <pc:docMk/>
            <pc:sldMk cId="1683713425" sldId="272"/>
            <ac:spMk id="5" creationId="{F8BF3F3F-B8E6-56B3-F41B-D957038B924E}"/>
          </ac:spMkLst>
        </pc:spChg>
        <pc:spChg chg="add mod">
          <ac:chgData name="건호 박" userId="f2be672af5e9a30a" providerId="LiveId" clId="{5E5261F0-11FD-D345-9C0E-44DB2C2F3403}" dt="2023-09-27T02:59:05.473" v="59" actId="20577"/>
          <ac:spMkLst>
            <pc:docMk/>
            <pc:sldMk cId="1683713425" sldId="272"/>
            <ac:spMk id="6" creationId="{6A71B2F4-0694-9B6D-0A1F-1D295B2F8E2E}"/>
          </ac:spMkLst>
        </pc:spChg>
        <pc:spChg chg="mod">
          <ac:chgData name="건호 박" userId="f2be672af5e9a30a" providerId="LiveId" clId="{5E5261F0-11FD-D345-9C0E-44DB2C2F3403}" dt="2023-09-27T03:07:20.601" v="276" actId="20577"/>
          <ac:spMkLst>
            <pc:docMk/>
            <pc:sldMk cId="1683713425" sldId="272"/>
            <ac:spMk id="7" creationId="{936C4873-408D-C5F2-C2B6-40856AA475FB}"/>
          </ac:spMkLst>
        </pc:spChg>
        <pc:spChg chg="add mod">
          <ac:chgData name="건호 박" userId="f2be672af5e9a30a" providerId="LiveId" clId="{5E5261F0-11FD-D345-9C0E-44DB2C2F3403}" dt="2023-09-27T02:59:22.855" v="61" actId="20577"/>
          <ac:spMkLst>
            <pc:docMk/>
            <pc:sldMk cId="1683713425" sldId="272"/>
            <ac:spMk id="10" creationId="{8A673446-A865-1332-5ABA-C9CC05F680D0}"/>
          </ac:spMkLst>
        </pc:spChg>
        <pc:spChg chg="add mod">
          <ac:chgData name="건호 박" userId="f2be672af5e9a30a" providerId="LiveId" clId="{5E5261F0-11FD-D345-9C0E-44DB2C2F3403}" dt="2023-09-27T02:59:26.324" v="63" actId="20577"/>
          <ac:spMkLst>
            <pc:docMk/>
            <pc:sldMk cId="1683713425" sldId="272"/>
            <ac:spMk id="11" creationId="{811E546D-BC10-6B00-0BEF-E7E5317C353E}"/>
          </ac:spMkLst>
        </pc:spChg>
        <pc:spChg chg="add mod">
          <ac:chgData name="건호 박" userId="f2be672af5e9a30a" providerId="LiveId" clId="{5E5261F0-11FD-D345-9C0E-44DB2C2F3403}" dt="2023-09-27T02:59:34.183" v="65" actId="20577"/>
          <ac:spMkLst>
            <pc:docMk/>
            <pc:sldMk cId="1683713425" sldId="272"/>
            <ac:spMk id="12" creationId="{14FAAF9D-EF7D-0FB1-D912-CA2DBAE62539}"/>
          </ac:spMkLst>
        </pc:spChg>
        <pc:spChg chg="add mod">
          <ac:chgData name="건호 박" userId="f2be672af5e9a30a" providerId="LiveId" clId="{5E5261F0-11FD-D345-9C0E-44DB2C2F3403}" dt="2023-09-27T02:59:37.596" v="66" actId="20577"/>
          <ac:spMkLst>
            <pc:docMk/>
            <pc:sldMk cId="1683713425" sldId="272"/>
            <ac:spMk id="13" creationId="{365C78E1-D6CD-5E08-2DD7-D8FC7D069D79}"/>
          </ac:spMkLst>
        </pc:spChg>
        <pc:spChg chg="add del mod">
          <ac:chgData name="건호 박" userId="f2be672af5e9a30a" providerId="LiveId" clId="{5E5261F0-11FD-D345-9C0E-44DB2C2F3403}" dt="2023-09-27T03:38:59.155" v="5451" actId="478"/>
          <ac:spMkLst>
            <pc:docMk/>
            <pc:sldMk cId="1683713425" sldId="272"/>
            <ac:spMk id="14" creationId="{1B4D81FB-94C4-9276-D019-C2372ADC3775}"/>
          </ac:spMkLst>
        </pc:spChg>
        <pc:spChg chg="add mod">
          <ac:chgData name="건호 박" userId="f2be672af5e9a30a" providerId="LiveId" clId="{5E5261F0-11FD-D345-9C0E-44DB2C2F3403}" dt="2023-09-27T03:39:02.578" v="5453" actId="20577"/>
          <ac:spMkLst>
            <pc:docMk/>
            <pc:sldMk cId="1683713425" sldId="272"/>
            <ac:spMk id="15" creationId="{6417E2B1-F61B-B20B-6255-0AD985B88958}"/>
          </ac:spMkLst>
        </pc:spChg>
        <pc:spChg chg="add mod">
          <ac:chgData name="건호 박" userId="f2be672af5e9a30a" providerId="LiveId" clId="{5E5261F0-11FD-D345-9C0E-44DB2C2F3403}" dt="2023-09-27T03:39:25.981" v="5462" actId="1076"/>
          <ac:spMkLst>
            <pc:docMk/>
            <pc:sldMk cId="1683713425" sldId="272"/>
            <ac:spMk id="16" creationId="{37D1277C-D185-CD5A-192B-72CE3C29C460}"/>
          </ac:spMkLst>
        </pc:spChg>
        <pc:spChg chg="add del mod">
          <ac:chgData name="건호 박" userId="f2be672af5e9a30a" providerId="LiveId" clId="{5E5261F0-11FD-D345-9C0E-44DB2C2F3403}" dt="2023-09-27T03:39:06.885" v="5456" actId="478"/>
          <ac:spMkLst>
            <pc:docMk/>
            <pc:sldMk cId="1683713425" sldId="272"/>
            <ac:spMk id="17" creationId="{937F571B-2B4C-1E16-26EB-9BA5F777AA78}"/>
          </ac:spMkLst>
        </pc:spChg>
        <pc:spChg chg="add del mod">
          <ac:chgData name="건호 박" userId="f2be672af5e9a30a" providerId="LiveId" clId="{5E5261F0-11FD-D345-9C0E-44DB2C2F3403}" dt="2023-09-27T03:07:15.067" v="235"/>
          <ac:spMkLst>
            <pc:docMk/>
            <pc:sldMk cId="1683713425" sldId="272"/>
            <ac:spMk id="18" creationId="{2F1D8B6E-E265-006E-090F-2169A6BD7B81}"/>
          </ac:spMkLst>
        </pc:spChg>
        <pc:spChg chg="add mod">
          <ac:chgData name="건호 박" userId="f2be672af5e9a30a" providerId="LiveId" clId="{5E5261F0-11FD-D345-9C0E-44DB2C2F3403}" dt="2023-09-27T03:39:52.153" v="5467" actId="20577"/>
          <ac:spMkLst>
            <pc:docMk/>
            <pc:sldMk cId="1683713425" sldId="272"/>
            <ac:spMk id="19" creationId="{52D01B5C-228D-9B42-9E46-264EFE70E01B}"/>
          </ac:spMkLst>
        </pc:spChg>
        <pc:graphicFrameChg chg="modGraphic">
          <ac:chgData name="건호 박" userId="f2be672af5e9a30a" providerId="LiveId" clId="{5E5261F0-11FD-D345-9C0E-44DB2C2F3403}" dt="2023-09-27T03:40:49.397" v="5645" actId="20577"/>
          <ac:graphicFrameMkLst>
            <pc:docMk/>
            <pc:sldMk cId="1683713425" sldId="272"/>
            <ac:graphicFrameMk id="2" creationId="{08AACF70-0418-D666-9824-1C30BDC492FC}"/>
          </ac:graphicFrameMkLst>
        </pc:graphicFrameChg>
        <pc:picChg chg="add mod">
          <ac:chgData name="건호 박" userId="f2be672af5e9a30a" providerId="LiveId" clId="{5E5261F0-11FD-D345-9C0E-44DB2C2F3403}" dt="2023-09-27T03:39:35.042" v="5464" actId="1076"/>
          <ac:picMkLst>
            <pc:docMk/>
            <pc:sldMk cId="1683713425" sldId="272"/>
            <ac:picMk id="4" creationId="{9C58E90E-FEA4-28B2-3E67-C26FED4F0BDD}"/>
          </ac:picMkLst>
        </pc:picChg>
      </pc:sldChg>
      <pc:sldChg chg="del">
        <pc:chgData name="건호 박" userId="f2be672af5e9a30a" providerId="LiveId" clId="{5E5261F0-11FD-D345-9C0E-44DB2C2F3403}" dt="2023-09-27T03:04:38.875" v="130" actId="2696"/>
        <pc:sldMkLst>
          <pc:docMk/>
          <pc:sldMk cId="3350594808" sldId="273"/>
        </pc:sldMkLst>
      </pc:sldChg>
      <pc:sldMasterChg chg="modSldLayout">
        <pc:chgData name="건호 박" userId="f2be672af5e9a30a" providerId="LiveId" clId="{5E5261F0-11FD-D345-9C0E-44DB2C2F3403}" dt="2023-09-27T03:44:08.143" v="6064" actId="1037"/>
        <pc:sldMasterMkLst>
          <pc:docMk/>
          <pc:sldMasterMk cId="2485301973" sldId="2147483648"/>
        </pc:sldMasterMkLst>
        <pc:sldLayoutChg chg="modSp mod">
          <pc:chgData name="건호 박" userId="f2be672af5e9a30a" providerId="LiveId" clId="{5E5261F0-11FD-D345-9C0E-44DB2C2F3403}" dt="2023-09-27T03:44:08.143" v="6064" actId="1037"/>
          <pc:sldLayoutMkLst>
            <pc:docMk/>
            <pc:sldMasterMk cId="2485301973" sldId="2147483648"/>
            <pc:sldLayoutMk cId="58782400" sldId="2147483661"/>
          </pc:sldLayoutMkLst>
          <pc:cxnChg chg="mod">
            <ac:chgData name="건호 박" userId="f2be672af5e9a30a" providerId="LiveId" clId="{5E5261F0-11FD-D345-9C0E-44DB2C2F3403}" dt="2023-09-27T03:44:08.143" v="6064" actId="1037"/>
            <ac:cxnSpMkLst>
              <pc:docMk/>
              <pc:sldMasterMk cId="2485301973" sldId="2147483648"/>
              <pc:sldLayoutMk cId="58782400" sldId="2147483661"/>
              <ac:cxnSpMk id="8" creationId="{930A1CF1-ED9B-6128-88B7-3C93DB2A4B0C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BE732-3152-440E-BEB5-135E2050BDDF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DD4AC-B5BC-4151-8DCC-18B8B17A91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76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B43351A-7F4B-DB18-FA00-B0DBDC48124E}"/>
              </a:ext>
            </a:extLst>
          </p:cNvPr>
          <p:cNvSpPr>
            <a:spLocks/>
          </p:cNvSpPr>
          <p:nvPr userDrawn="1"/>
        </p:nvSpPr>
        <p:spPr>
          <a:xfrm>
            <a:off x="551384" y="6498000"/>
            <a:ext cx="11089232" cy="360000"/>
          </a:xfrm>
          <a:prstGeom prst="rect">
            <a:avLst/>
          </a:prstGeom>
          <a:solidFill>
            <a:srgbClr val="2C7B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xmlns="" id="{93F83472-6D71-B4A4-5A57-FA81C652F979}"/>
              </a:ext>
            </a:extLst>
          </p:cNvPr>
          <p:cNvCxnSpPr>
            <a:cxnSpLocks/>
          </p:cNvCxnSpPr>
          <p:nvPr userDrawn="1"/>
        </p:nvCxnSpPr>
        <p:spPr>
          <a:xfrm>
            <a:off x="551384" y="1412776"/>
            <a:ext cx="11089232" cy="0"/>
          </a:xfrm>
          <a:prstGeom prst="line">
            <a:avLst/>
          </a:prstGeom>
          <a:ln w="19050">
            <a:solidFill>
              <a:srgbClr val="2C7B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xmlns="" id="{85BB556A-F9BF-65FE-20C9-822B091E5802}"/>
              </a:ext>
            </a:extLst>
          </p:cNvPr>
          <p:cNvCxnSpPr>
            <a:cxnSpLocks/>
          </p:cNvCxnSpPr>
          <p:nvPr userDrawn="1"/>
        </p:nvCxnSpPr>
        <p:spPr>
          <a:xfrm>
            <a:off x="3719736" y="0"/>
            <a:ext cx="0" cy="1412776"/>
          </a:xfrm>
          <a:prstGeom prst="line">
            <a:avLst/>
          </a:prstGeom>
          <a:ln w="19050">
            <a:solidFill>
              <a:srgbClr val="2C7B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9">
            <a:extLst>
              <a:ext uri="{FF2B5EF4-FFF2-40B4-BE49-F238E27FC236}">
                <a16:creationId xmlns:a16="http://schemas.microsoft.com/office/drawing/2014/main" xmlns="" id="{930A1CF1-ED9B-6128-88B7-3C93DB2A4B0C}"/>
              </a:ext>
            </a:extLst>
          </p:cNvPr>
          <p:cNvCxnSpPr>
            <a:cxnSpLocks/>
          </p:cNvCxnSpPr>
          <p:nvPr userDrawn="1"/>
        </p:nvCxnSpPr>
        <p:spPr>
          <a:xfrm>
            <a:off x="8256240" y="0"/>
            <a:ext cx="0" cy="1412776"/>
          </a:xfrm>
          <a:prstGeom prst="line">
            <a:avLst/>
          </a:prstGeom>
          <a:ln w="19050">
            <a:solidFill>
              <a:srgbClr val="2C7B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2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A58057-5931-464E-C3C3-541678EB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159CCFC-7F4A-FC02-475B-E3A558D7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FD295C9-EC4C-A040-60C8-2DF28B39B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74B2E95-9DEB-C0E9-A2BB-2B93ED10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832-AF3C-4D48-AF73-19EB6B4859D6}" type="datetimeFigureOut">
              <a:rPr kumimoji="1" lang="x-none" altLang="en-US" smtClean="0"/>
              <a:t>2023-10-19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FE13EE4-34FF-D916-9964-054D4A87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D7A8451-9D42-FA8F-A5E9-1E3E26E7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C48C-4B39-7A40-92FC-1CE4F365762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35473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3EAEC5-724C-2F3C-5C14-8C3303F71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E558C3D-7C97-4EDB-1094-BE265E005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872D7EE-DAEC-FE3B-4A61-926CD744B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4396149-1512-9767-7E85-E5D4211C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832-AF3C-4D48-AF73-19EB6B4859D6}" type="datetimeFigureOut">
              <a:rPr kumimoji="1" lang="x-none" altLang="en-US" smtClean="0"/>
              <a:t>2023-10-19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CA19413-B6E3-023A-D600-B912B88E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D183532-1064-B189-AEF1-3AB6A74E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C48C-4B39-7A40-92FC-1CE4F365762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51883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D7E8C9-F0C9-7F6D-BA05-DCEEBB07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5ADD3DF-F1AB-B371-876D-D90E29CB8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474FC2A-7685-B419-6AFE-159057FE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832-AF3C-4D48-AF73-19EB6B4859D6}" type="datetimeFigureOut">
              <a:rPr kumimoji="1" lang="x-none" altLang="en-US" smtClean="0"/>
              <a:t>2023-10-19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7673DE-E7A0-6135-3426-EF7F8C4E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C1A9400-C264-8A27-A067-3B7D7AC4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C48C-4B39-7A40-92FC-1CE4F365762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14112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887F07B-0598-DDAF-180C-430C891E6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91B5F51-061E-60F0-6CE4-1F91F0FF7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965D239-7B30-9756-AAD9-BF225B01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832-AF3C-4D48-AF73-19EB6B4859D6}" type="datetimeFigureOut">
              <a:rPr kumimoji="1" lang="x-none" altLang="en-US" smtClean="0"/>
              <a:t>2023-10-19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0E6CECA-AF56-FC01-A562-E02D0E48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25DCB2A-C40C-F1F2-E834-86FA6D91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C48C-4B39-7A40-92FC-1CE4F365762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73239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F49D03B-81D4-BEDB-1521-EE609EC2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832-AF3C-4D48-AF73-19EB6B4859D6}" type="datetimeFigureOut">
              <a:rPr kumimoji="1" lang="x-none" altLang="en-US" smtClean="0"/>
              <a:t>2023-10-19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441C593-0B26-BFA4-37CB-0BFE5526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2C0F18F-4FDD-C238-7FC8-763AC9F5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C48C-4B39-7A40-92FC-1CE4F365762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B43351A-7F4B-DB18-FA00-B0DBDC48124E}"/>
              </a:ext>
            </a:extLst>
          </p:cNvPr>
          <p:cNvSpPr>
            <a:spLocks/>
          </p:cNvSpPr>
          <p:nvPr userDrawn="1"/>
        </p:nvSpPr>
        <p:spPr>
          <a:xfrm>
            <a:off x="0" y="-22726"/>
            <a:ext cx="12192000" cy="360000"/>
          </a:xfrm>
          <a:prstGeom prst="rect">
            <a:avLst/>
          </a:prstGeom>
          <a:solidFill>
            <a:srgbClr val="2C7B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xmlns="" id="{93F83472-6D71-B4A4-5A57-FA81C652F979}"/>
              </a:ext>
            </a:extLst>
          </p:cNvPr>
          <p:cNvCxnSpPr>
            <a:cxnSpLocks/>
          </p:cNvCxnSpPr>
          <p:nvPr userDrawn="1"/>
        </p:nvCxnSpPr>
        <p:spPr>
          <a:xfrm>
            <a:off x="-1" y="769276"/>
            <a:ext cx="12192001" cy="0"/>
          </a:xfrm>
          <a:prstGeom prst="line">
            <a:avLst/>
          </a:prstGeom>
          <a:ln w="19050">
            <a:solidFill>
              <a:srgbClr val="2C7B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xmlns="" id="{85BB556A-F9BF-65FE-20C9-822B091E5802}"/>
              </a:ext>
            </a:extLst>
          </p:cNvPr>
          <p:cNvCxnSpPr>
            <a:cxnSpLocks/>
          </p:cNvCxnSpPr>
          <p:nvPr userDrawn="1"/>
        </p:nvCxnSpPr>
        <p:spPr>
          <a:xfrm>
            <a:off x="4857957" y="337274"/>
            <a:ext cx="0" cy="432000"/>
          </a:xfrm>
          <a:prstGeom prst="line">
            <a:avLst/>
          </a:prstGeom>
          <a:ln w="19050">
            <a:solidFill>
              <a:srgbClr val="2C7B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xmlns="" id="{9DB5645C-06EA-6F81-EF8F-496ABE1C95A7}"/>
              </a:ext>
            </a:extLst>
          </p:cNvPr>
          <p:cNvCxnSpPr>
            <a:cxnSpLocks/>
          </p:cNvCxnSpPr>
          <p:nvPr userDrawn="1"/>
        </p:nvCxnSpPr>
        <p:spPr>
          <a:xfrm>
            <a:off x="8882865" y="337274"/>
            <a:ext cx="0" cy="6520726"/>
          </a:xfrm>
          <a:prstGeom prst="line">
            <a:avLst/>
          </a:prstGeom>
          <a:ln w="19050">
            <a:solidFill>
              <a:srgbClr val="2C7B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0E9B215-3C97-8F1B-C113-F551B22538B7}"/>
              </a:ext>
            </a:extLst>
          </p:cNvPr>
          <p:cNvSpPr txBox="1"/>
          <p:nvPr userDrawn="1"/>
        </p:nvSpPr>
        <p:spPr>
          <a:xfrm>
            <a:off x="8967189" y="368339"/>
            <a:ext cx="3224811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r>
              <a:rPr lang="en-US" altLang="ko-KR" b="1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Description.</a:t>
            </a:r>
            <a:endParaRPr kumimoji="1" lang="x-none" altLang="en-US" b="1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F8B3EAD-5FD1-EE84-CD62-BFE01CE81986}"/>
              </a:ext>
            </a:extLst>
          </p:cNvPr>
          <p:cNvSpPr/>
          <p:nvPr userDrawn="1"/>
        </p:nvSpPr>
        <p:spPr>
          <a:xfrm>
            <a:off x="119336" y="905806"/>
            <a:ext cx="8640959" cy="53140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556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866331-21FC-8D87-5975-1B42C5CC1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E59B63B-CA11-A4D3-2FF3-881B9426F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2C30845-781E-0A1D-AB54-FDAF10B9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832-AF3C-4D48-AF73-19EB6B4859D6}" type="datetimeFigureOut">
              <a:rPr kumimoji="1" lang="x-none" altLang="en-US" smtClean="0"/>
              <a:t>2023-10-19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B09139C-0C4C-9D5C-2017-6D8E6B1D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68B6BCB-7442-68A1-E5FE-64791A1D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C48C-4B39-7A40-92FC-1CE4F365762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812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6426A2-1897-8A52-502B-38D8549C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2905383-0435-61D9-A5E8-1B97A165C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77B81B9-D745-B4B2-6EDC-F4AAB146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832-AF3C-4D48-AF73-19EB6B4859D6}" type="datetimeFigureOut">
              <a:rPr kumimoji="1" lang="x-none" altLang="en-US" smtClean="0"/>
              <a:t>2023-10-19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9B03DA4-1898-2A4D-3A2D-C0ECD6D3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022BB52-764C-5494-ED07-3B4DFCDB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C48C-4B39-7A40-92FC-1CE4F365762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7978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A15E8E-C482-F9CB-F370-BE383EB9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306AC9C-6CAA-6ED3-01C2-240846A4C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C2CEEF9-A0F1-B110-3301-491956D9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832-AF3C-4D48-AF73-19EB6B4859D6}" type="datetimeFigureOut">
              <a:rPr kumimoji="1" lang="x-none" altLang="en-US" smtClean="0"/>
              <a:t>2023-10-19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73D96B9-714E-DA2D-9092-7EEEBAD6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5D4E7C0-BCD2-FD83-F11C-EF579955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C48C-4B39-7A40-92FC-1CE4F365762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3653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0B1A8E-2406-36E8-B874-D7C7738F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FB8EBFB-AB69-44FA-2C6F-AA392BC38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536583F-172A-D0A4-B739-3FF50B98C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1C6EC36-6240-F85D-5069-55B335D7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832-AF3C-4D48-AF73-19EB6B4859D6}" type="datetimeFigureOut">
              <a:rPr kumimoji="1" lang="x-none" altLang="en-US" smtClean="0"/>
              <a:t>2023-10-19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05E4557-C7C6-6045-18DB-1C83704D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3FC3443-C8E7-D288-B44B-9871D66D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C48C-4B39-7A40-92FC-1CE4F365762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04536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9A4D3C-7894-17ED-51D2-B4C9BFCB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9755751-B55A-6321-0D68-52E32928D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04AA1AC-92F1-39F4-E552-BC3D06BC1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81B3BA5-5B81-D2B8-8961-EA875599C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C489FC3-D825-139C-3DBB-C97CFD650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5E09787-A49F-BC8D-B5E7-2D938A3F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832-AF3C-4D48-AF73-19EB6B4859D6}" type="datetimeFigureOut">
              <a:rPr kumimoji="1" lang="x-none" altLang="en-US" smtClean="0"/>
              <a:t>2023-10-19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249EBA-5629-5FFE-67DD-739E4E09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8252712-A9C7-6F53-5DDE-31CA9418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C48C-4B39-7A40-92FC-1CE4F365762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63332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4855E3A-9C8B-1DC0-9657-0C85F434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E24F445-20AD-AAA3-2598-A06E5188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832-AF3C-4D48-AF73-19EB6B4859D6}" type="datetimeFigureOut">
              <a:rPr kumimoji="1" lang="x-none" altLang="en-US" smtClean="0"/>
              <a:t>2023-10-19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13D6182-632D-8AFD-4E4D-4E52C9B8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7829EE7-C0E3-55E6-B227-A6DC142F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C48C-4B39-7A40-92FC-1CE4F365762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00875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F49D03B-81D4-BEDB-1521-EE609EC2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2832-AF3C-4D48-AF73-19EB6B4859D6}" type="datetimeFigureOut">
              <a:rPr kumimoji="1" lang="x-none" altLang="en-US" smtClean="0"/>
              <a:t>2023-10-19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441C593-0B26-BFA4-37CB-0BFE5526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2C0F18F-4FDD-C238-7FC8-763AC9F5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C48C-4B39-7A40-92FC-1CE4F365762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864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B6F874B-55AC-6FB9-1928-9D169072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3B6EA96-4E9A-A3F5-E06D-DE7D25E4E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CF20056-B1BA-6709-C5F6-EDD70B63C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2832-AF3C-4D48-AF73-19EB6B4859D6}" type="datetimeFigureOut">
              <a:rPr kumimoji="1" lang="x-none" altLang="en-US" smtClean="0"/>
              <a:t>2023-10-19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01B3ADA-B837-5B15-86E4-BAB4282F1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65FDE72-2AD8-2684-BDD4-D81738CA6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5C48C-4B39-7A40-92FC-1CE4F3657621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48530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폰트, 스크린샷, 텍스트, 그래픽이(가) 표시된 사진&#10;&#10;자동 생성된 설명">
            <a:extLst>
              <a:ext uri="{FF2B5EF4-FFF2-40B4-BE49-F238E27FC236}">
                <a16:creationId xmlns:a16="http://schemas.microsoft.com/office/drawing/2014/main" xmlns="" id="{8B137485-0E31-C9B9-04AA-D5159CE2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047" y="2305190"/>
            <a:ext cx="9161905" cy="2247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17CB0AC-EF5D-5889-6599-242454DB5590}"/>
              </a:ext>
            </a:extLst>
          </p:cNvPr>
          <p:cNvSpPr txBox="1"/>
          <p:nvPr/>
        </p:nvSpPr>
        <p:spPr>
          <a:xfrm>
            <a:off x="8328248" y="694437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 000,000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FFFDFA5-DA15-64EA-2BB5-9B631C12A3F3}"/>
              </a:ext>
            </a:extLst>
          </p:cNvPr>
          <p:cNvSpPr txBox="1"/>
          <p:nvPr/>
        </p:nvSpPr>
        <p:spPr>
          <a:xfrm>
            <a:off x="407368" y="97143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atin typeface="+mn-ea"/>
              </a:rPr>
              <a:t>2023.00.00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AB06315-9BA3-6741-5ED4-FCBEC7C51359}"/>
              </a:ext>
            </a:extLst>
          </p:cNvPr>
          <p:cNvSpPr txBox="1"/>
          <p:nvPr/>
        </p:nvSpPr>
        <p:spPr>
          <a:xfrm>
            <a:off x="407368" y="17934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latin typeface="+mn-ea"/>
              </a:rPr>
              <a:t>작성일자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187CDF-F328-2941-5800-64B5453C846B}"/>
              </a:ext>
            </a:extLst>
          </p:cNvPr>
          <p:cNvSpPr txBox="1"/>
          <p:nvPr/>
        </p:nvSpPr>
        <p:spPr>
          <a:xfrm>
            <a:off x="3900580" y="179348"/>
            <a:ext cx="421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latin typeface="+mn-ea"/>
              </a:rPr>
              <a:t>조 이름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0613CDD-B6A6-24E0-FBFE-9E2C2C3C5510}"/>
              </a:ext>
            </a:extLst>
          </p:cNvPr>
          <p:cNvSpPr txBox="1"/>
          <p:nvPr/>
        </p:nvSpPr>
        <p:spPr>
          <a:xfrm>
            <a:off x="8328248" y="179348"/>
            <a:ext cx="308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조원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2090F72-A5D6-B90E-41D0-D347EB549A1B}"/>
              </a:ext>
            </a:extLst>
          </p:cNvPr>
          <p:cNvSpPr txBox="1"/>
          <p:nvPr/>
        </p:nvSpPr>
        <p:spPr>
          <a:xfrm>
            <a:off x="4732293" y="919699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err="1">
                <a:latin typeface="+mn-ea"/>
              </a:rPr>
              <a:t>할수있조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750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36C4873-408D-C5F2-C2B6-40856AA475FB}"/>
              </a:ext>
            </a:extLst>
          </p:cNvPr>
          <p:cNvSpPr txBox="1"/>
          <p:nvPr/>
        </p:nvSpPr>
        <p:spPr>
          <a:xfrm>
            <a:off x="84324" y="368339"/>
            <a:ext cx="4356240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r>
              <a:rPr kumimoji="1" lang="ko-KR" altLang="en-US" b="1" dirty="0"/>
              <a:t>로그인</a:t>
            </a:r>
            <a:endParaRPr kumimoji="1" lang="x-none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C2050CC-7B43-B2C4-4F9C-088528FA1C5F}"/>
              </a:ext>
            </a:extLst>
          </p:cNvPr>
          <p:cNvSpPr txBox="1"/>
          <p:nvPr/>
        </p:nvSpPr>
        <p:spPr>
          <a:xfrm>
            <a:off x="4942281" y="368339"/>
            <a:ext cx="3224811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endParaRPr kumimoji="1" lang="x-none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A4EB01-27BA-53B1-8265-18F749B57133}"/>
              </a:ext>
            </a:extLst>
          </p:cNvPr>
          <p:cNvSpPr txBox="1"/>
          <p:nvPr/>
        </p:nvSpPr>
        <p:spPr>
          <a:xfrm>
            <a:off x="8967189" y="368339"/>
            <a:ext cx="3224811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endParaRPr kumimoji="1" lang="x-none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89493FF-5755-E723-0A75-C48976AEB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7" y="908720"/>
            <a:ext cx="8640960" cy="5328592"/>
          </a:xfrm>
          <a:prstGeom prst="rect">
            <a:avLst/>
          </a:prstGeom>
        </p:spPr>
      </p:pic>
      <p:graphicFrame>
        <p:nvGraphicFramePr>
          <p:cNvPr id="6" name="표 17">
            <a:extLst>
              <a:ext uri="{FF2B5EF4-FFF2-40B4-BE49-F238E27FC236}">
                <a16:creationId xmlns:a16="http://schemas.microsoft.com/office/drawing/2014/main" xmlns="" id="{6E66E772-B019-EF56-EEE3-954F549A7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530798"/>
              </p:ext>
            </p:extLst>
          </p:nvPr>
        </p:nvGraphicFramePr>
        <p:xfrm>
          <a:off x="8967188" y="836712"/>
          <a:ext cx="3118850" cy="593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180">
                  <a:extLst>
                    <a:ext uri="{9D8B030D-6E8A-4147-A177-3AD203B41FA5}">
                      <a16:colId xmlns:a16="http://schemas.microsoft.com/office/drawing/2014/main" xmlns="" val="4011086399"/>
                    </a:ext>
                  </a:extLst>
                </a:gridCol>
                <a:gridCol w="2677670">
                  <a:extLst>
                    <a:ext uri="{9D8B030D-6E8A-4147-A177-3AD203B41FA5}">
                      <a16:colId xmlns:a16="http://schemas.microsoft.com/office/drawing/2014/main" xmlns="" val="228495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회원 아이디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3344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회원 비밀번호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3358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체크시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아이디 저장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7365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로그인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99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비밀번호 찾기 페이지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9144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회원가입 페이지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87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비회원 예매조회 페이지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0676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네이버 아이디로 로그인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223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카카오 아이디로 로그인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988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7492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56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1384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3223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7924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0950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59087233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7AD2D024-0715-951D-B31D-E0BD18B9F505}"/>
              </a:ext>
            </a:extLst>
          </p:cNvPr>
          <p:cNvSpPr/>
          <p:nvPr/>
        </p:nvSpPr>
        <p:spPr>
          <a:xfrm>
            <a:off x="2783632" y="256490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28ECF855-74B9-65F7-8C0D-A3E602B138CF}"/>
              </a:ext>
            </a:extLst>
          </p:cNvPr>
          <p:cNvSpPr/>
          <p:nvPr/>
        </p:nvSpPr>
        <p:spPr>
          <a:xfrm>
            <a:off x="2783632" y="292494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CD79B4A1-0D3B-8E47-87F4-2B3587D09FD9}"/>
              </a:ext>
            </a:extLst>
          </p:cNvPr>
          <p:cNvSpPr/>
          <p:nvPr/>
        </p:nvSpPr>
        <p:spPr>
          <a:xfrm>
            <a:off x="2639616" y="329002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1679C615-D5EC-7F50-AF0F-7160D3F93555}"/>
              </a:ext>
            </a:extLst>
          </p:cNvPr>
          <p:cNvSpPr/>
          <p:nvPr/>
        </p:nvSpPr>
        <p:spPr>
          <a:xfrm>
            <a:off x="3215680" y="365941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6489D3B4-7F34-7DC8-FBF0-992E1F88E125}"/>
              </a:ext>
            </a:extLst>
          </p:cNvPr>
          <p:cNvSpPr/>
          <p:nvPr/>
        </p:nvSpPr>
        <p:spPr>
          <a:xfrm>
            <a:off x="2999656" y="4140961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9F17B1FE-3C08-4BC3-2C05-999C9CE7B4E0}"/>
              </a:ext>
            </a:extLst>
          </p:cNvPr>
          <p:cNvSpPr/>
          <p:nvPr/>
        </p:nvSpPr>
        <p:spPr>
          <a:xfrm>
            <a:off x="3791744" y="4140961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363B611A-6F2E-22B0-86FF-A0A378C239C2}"/>
              </a:ext>
            </a:extLst>
          </p:cNvPr>
          <p:cNvSpPr/>
          <p:nvPr/>
        </p:nvSpPr>
        <p:spPr>
          <a:xfrm>
            <a:off x="4439817" y="4140961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6B65CC21-1DFE-7902-3045-B28C7C5E3BB3}"/>
              </a:ext>
            </a:extLst>
          </p:cNvPr>
          <p:cNvSpPr/>
          <p:nvPr/>
        </p:nvSpPr>
        <p:spPr>
          <a:xfrm>
            <a:off x="3791744" y="459950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8480358D-2D60-094C-7D76-95DE70B36C86}"/>
              </a:ext>
            </a:extLst>
          </p:cNvPr>
          <p:cNvSpPr/>
          <p:nvPr/>
        </p:nvSpPr>
        <p:spPr>
          <a:xfrm>
            <a:off x="4439817" y="459950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9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7758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36C4873-408D-C5F2-C2B6-40856AA475FB}"/>
              </a:ext>
            </a:extLst>
          </p:cNvPr>
          <p:cNvSpPr txBox="1"/>
          <p:nvPr/>
        </p:nvSpPr>
        <p:spPr>
          <a:xfrm>
            <a:off x="84324" y="368339"/>
            <a:ext cx="4356240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r>
              <a:rPr kumimoji="1" lang="ko-KR" altLang="en-US" b="1" dirty="0"/>
              <a:t>아이디 찾기</a:t>
            </a:r>
            <a:endParaRPr kumimoji="1" lang="x-none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C2050CC-7B43-B2C4-4F9C-088528FA1C5F}"/>
              </a:ext>
            </a:extLst>
          </p:cNvPr>
          <p:cNvSpPr txBox="1"/>
          <p:nvPr/>
        </p:nvSpPr>
        <p:spPr>
          <a:xfrm>
            <a:off x="4942281" y="368339"/>
            <a:ext cx="3224811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endParaRPr kumimoji="1" lang="x-none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A4EB01-27BA-53B1-8265-18F749B57133}"/>
              </a:ext>
            </a:extLst>
          </p:cNvPr>
          <p:cNvSpPr txBox="1"/>
          <p:nvPr/>
        </p:nvSpPr>
        <p:spPr>
          <a:xfrm>
            <a:off x="8967189" y="368339"/>
            <a:ext cx="3224811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endParaRPr kumimoji="1" lang="x-none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186A395-69A8-66D2-4B90-CFDD186A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71" y="908720"/>
            <a:ext cx="6109385" cy="5328592"/>
          </a:xfrm>
          <a:prstGeom prst="rect">
            <a:avLst/>
          </a:prstGeom>
        </p:spPr>
      </p:pic>
      <p:graphicFrame>
        <p:nvGraphicFramePr>
          <p:cNvPr id="4" name="표 17">
            <a:extLst>
              <a:ext uri="{FF2B5EF4-FFF2-40B4-BE49-F238E27FC236}">
                <a16:creationId xmlns:a16="http://schemas.microsoft.com/office/drawing/2014/main" xmlns="" id="{72B066D3-29C0-DBE2-FB7C-090B955EC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274505"/>
              </p:ext>
            </p:extLst>
          </p:nvPr>
        </p:nvGraphicFramePr>
        <p:xfrm>
          <a:off x="8967188" y="836712"/>
          <a:ext cx="3118850" cy="593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180">
                  <a:extLst>
                    <a:ext uri="{9D8B030D-6E8A-4147-A177-3AD203B41FA5}">
                      <a16:colId xmlns:a16="http://schemas.microsoft.com/office/drawing/2014/main" xmlns="" val="4011086399"/>
                    </a:ext>
                  </a:extLst>
                </a:gridCol>
                <a:gridCol w="2677670">
                  <a:extLst>
                    <a:ext uri="{9D8B030D-6E8A-4147-A177-3AD203B41FA5}">
                      <a16:colId xmlns:a16="http://schemas.microsoft.com/office/drawing/2014/main" xmlns="" val="228495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아이디 찾기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3344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비밀번호 찾기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3358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가입시 입력한 이름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7365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가입시 입력한 생년월일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99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가입시 입력한 휴대폰번호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9144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입력한 정보로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아이디찾기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87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0676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223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988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7492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56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1384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3223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7924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0950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59087233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xmlns="" id="{A3FFCB03-3491-DFD8-8580-F9AC39326A64}"/>
              </a:ext>
            </a:extLst>
          </p:cNvPr>
          <p:cNvSpPr/>
          <p:nvPr/>
        </p:nvSpPr>
        <p:spPr>
          <a:xfrm>
            <a:off x="2351584" y="263691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3FCC3923-BD46-BC42-A9B5-6A78E3E2FE71}"/>
              </a:ext>
            </a:extLst>
          </p:cNvPr>
          <p:cNvSpPr/>
          <p:nvPr/>
        </p:nvSpPr>
        <p:spPr>
          <a:xfrm>
            <a:off x="4583832" y="263691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FDEA24AD-1D96-63BF-B7F3-97E41FC0CADA}"/>
              </a:ext>
            </a:extLst>
          </p:cNvPr>
          <p:cNvSpPr/>
          <p:nvPr/>
        </p:nvSpPr>
        <p:spPr>
          <a:xfrm>
            <a:off x="3287688" y="3405313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C72471D1-9C3F-4313-D22A-401C6047D501}"/>
              </a:ext>
            </a:extLst>
          </p:cNvPr>
          <p:cNvSpPr/>
          <p:nvPr/>
        </p:nvSpPr>
        <p:spPr>
          <a:xfrm>
            <a:off x="3287688" y="380343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7237522B-92D1-63D5-CE63-A3AE3A19E11F}"/>
              </a:ext>
            </a:extLst>
          </p:cNvPr>
          <p:cNvSpPr/>
          <p:nvPr/>
        </p:nvSpPr>
        <p:spPr>
          <a:xfrm>
            <a:off x="3287688" y="4201551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96A08635-DDA3-9179-E1B4-5D88E7722152}"/>
              </a:ext>
            </a:extLst>
          </p:cNvPr>
          <p:cNvSpPr/>
          <p:nvPr/>
        </p:nvSpPr>
        <p:spPr>
          <a:xfrm>
            <a:off x="3647728" y="494116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0491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36C4873-408D-C5F2-C2B6-40856AA475FB}"/>
              </a:ext>
            </a:extLst>
          </p:cNvPr>
          <p:cNvSpPr txBox="1"/>
          <p:nvPr/>
        </p:nvSpPr>
        <p:spPr>
          <a:xfrm>
            <a:off x="84324" y="368339"/>
            <a:ext cx="4356240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r>
              <a:rPr kumimoji="1" lang="ko-KR" altLang="en-US" b="1" dirty="0"/>
              <a:t>비밀번호 찾기</a:t>
            </a:r>
            <a:endParaRPr kumimoji="1" lang="x-none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C2050CC-7B43-B2C4-4F9C-088528FA1C5F}"/>
              </a:ext>
            </a:extLst>
          </p:cNvPr>
          <p:cNvSpPr txBox="1"/>
          <p:nvPr/>
        </p:nvSpPr>
        <p:spPr>
          <a:xfrm>
            <a:off x="4942281" y="368339"/>
            <a:ext cx="3224811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endParaRPr kumimoji="1" lang="x-none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A4EB01-27BA-53B1-8265-18F749B57133}"/>
              </a:ext>
            </a:extLst>
          </p:cNvPr>
          <p:cNvSpPr txBox="1"/>
          <p:nvPr/>
        </p:nvSpPr>
        <p:spPr>
          <a:xfrm>
            <a:off x="8967189" y="368339"/>
            <a:ext cx="3224811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endParaRPr kumimoji="1" lang="x-none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178A3CB-8B41-DE21-DA03-B071B4C09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645" y="908720"/>
            <a:ext cx="5661837" cy="5328592"/>
          </a:xfrm>
          <a:prstGeom prst="rect">
            <a:avLst/>
          </a:prstGeom>
        </p:spPr>
      </p:pic>
      <p:graphicFrame>
        <p:nvGraphicFramePr>
          <p:cNvPr id="4" name="표 17">
            <a:extLst>
              <a:ext uri="{FF2B5EF4-FFF2-40B4-BE49-F238E27FC236}">
                <a16:creationId xmlns:a16="http://schemas.microsoft.com/office/drawing/2014/main" xmlns="" id="{D07BC3AA-721E-1B59-1EA5-070466968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68438"/>
              </p:ext>
            </p:extLst>
          </p:nvPr>
        </p:nvGraphicFramePr>
        <p:xfrm>
          <a:off x="8967188" y="836712"/>
          <a:ext cx="3118850" cy="567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180">
                  <a:extLst>
                    <a:ext uri="{9D8B030D-6E8A-4147-A177-3AD203B41FA5}">
                      <a16:colId xmlns:a16="http://schemas.microsoft.com/office/drawing/2014/main" xmlns="" val="4011086399"/>
                    </a:ext>
                  </a:extLst>
                </a:gridCol>
                <a:gridCol w="2677670">
                  <a:extLst>
                    <a:ext uri="{9D8B030D-6E8A-4147-A177-3AD203B41FA5}">
                      <a16:colId xmlns:a16="http://schemas.microsoft.com/office/drawing/2014/main" xmlns="" val="228495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아이디 찾기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3344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비밀번호 찾기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3358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가입시 입력한 아이디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7365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가입시 입력한 이름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99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가입시 입력한 이메일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9144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입력한 이메일로 인증번호 보냄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87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받은 인증번호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0676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전송한 값과 입력한 값이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일치시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확인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완료창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팝업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223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모든 정보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일치시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비밀번호 수정페이지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988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7492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56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3223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7924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0950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59087233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xmlns="" id="{EA944E93-23BB-F441-5091-14B476C94CE1}"/>
              </a:ext>
            </a:extLst>
          </p:cNvPr>
          <p:cNvSpPr/>
          <p:nvPr/>
        </p:nvSpPr>
        <p:spPr>
          <a:xfrm>
            <a:off x="2567608" y="249289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AC41D57C-9F55-4FE5-1A29-431D2D8EE6BE}"/>
              </a:ext>
            </a:extLst>
          </p:cNvPr>
          <p:cNvSpPr/>
          <p:nvPr/>
        </p:nvSpPr>
        <p:spPr>
          <a:xfrm>
            <a:off x="4631513" y="249289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186F10CB-60E7-C6A4-BB9D-FBF575AD67F7}"/>
              </a:ext>
            </a:extLst>
          </p:cNvPr>
          <p:cNvSpPr/>
          <p:nvPr/>
        </p:nvSpPr>
        <p:spPr>
          <a:xfrm>
            <a:off x="3359696" y="3177981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AE869DF6-7B1E-34BA-8176-A0FC2EE19F6E}"/>
              </a:ext>
            </a:extLst>
          </p:cNvPr>
          <p:cNvSpPr/>
          <p:nvPr/>
        </p:nvSpPr>
        <p:spPr>
          <a:xfrm>
            <a:off x="3359696" y="3534639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848ACB62-7EC1-E737-1487-D633625CBC79}"/>
              </a:ext>
            </a:extLst>
          </p:cNvPr>
          <p:cNvSpPr/>
          <p:nvPr/>
        </p:nvSpPr>
        <p:spPr>
          <a:xfrm>
            <a:off x="3359696" y="3891297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6CBF516F-287E-B68C-FDC8-0BD2B0C338C8}"/>
              </a:ext>
            </a:extLst>
          </p:cNvPr>
          <p:cNvSpPr/>
          <p:nvPr/>
        </p:nvSpPr>
        <p:spPr>
          <a:xfrm>
            <a:off x="3359696" y="4243531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C1108E9D-3EA0-3FD6-D1AF-5A9F2B365D12}"/>
              </a:ext>
            </a:extLst>
          </p:cNvPr>
          <p:cNvSpPr/>
          <p:nvPr/>
        </p:nvSpPr>
        <p:spPr>
          <a:xfrm>
            <a:off x="6023992" y="3891297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0FBD2259-D376-9328-5B48-88F42FE850C6}"/>
              </a:ext>
            </a:extLst>
          </p:cNvPr>
          <p:cNvSpPr/>
          <p:nvPr/>
        </p:nvSpPr>
        <p:spPr>
          <a:xfrm>
            <a:off x="6023992" y="4243531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6EF81581-5419-0AD9-B68B-DA77E4730C95}"/>
              </a:ext>
            </a:extLst>
          </p:cNvPr>
          <p:cNvSpPr/>
          <p:nvPr/>
        </p:nvSpPr>
        <p:spPr>
          <a:xfrm>
            <a:off x="3647728" y="508518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9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06241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36C4873-408D-C5F2-C2B6-40856AA475FB}"/>
              </a:ext>
            </a:extLst>
          </p:cNvPr>
          <p:cNvSpPr txBox="1"/>
          <p:nvPr/>
        </p:nvSpPr>
        <p:spPr>
          <a:xfrm>
            <a:off x="84324" y="368339"/>
            <a:ext cx="4356240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r>
              <a:rPr kumimoji="1" lang="ko-KR" altLang="en-US" b="1" dirty="0"/>
              <a:t>비회원 예매 확인</a:t>
            </a:r>
            <a:endParaRPr kumimoji="1" lang="x-none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C2050CC-7B43-B2C4-4F9C-088528FA1C5F}"/>
              </a:ext>
            </a:extLst>
          </p:cNvPr>
          <p:cNvSpPr txBox="1"/>
          <p:nvPr/>
        </p:nvSpPr>
        <p:spPr>
          <a:xfrm>
            <a:off x="4942281" y="368339"/>
            <a:ext cx="3224811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endParaRPr kumimoji="1" lang="x-none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A4EB01-27BA-53B1-8265-18F749B57133}"/>
              </a:ext>
            </a:extLst>
          </p:cNvPr>
          <p:cNvSpPr txBox="1"/>
          <p:nvPr/>
        </p:nvSpPr>
        <p:spPr>
          <a:xfrm>
            <a:off x="8967189" y="368339"/>
            <a:ext cx="3224811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endParaRPr kumimoji="1" lang="x-none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7123464-CE7E-6471-D27F-7093FCD03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684" y="908720"/>
            <a:ext cx="6633760" cy="5328592"/>
          </a:xfrm>
          <a:prstGeom prst="rect">
            <a:avLst/>
          </a:prstGeom>
        </p:spPr>
      </p:pic>
      <p:graphicFrame>
        <p:nvGraphicFramePr>
          <p:cNvPr id="4" name="표 17">
            <a:extLst>
              <a:ext uri="{FF2B5EF4-FFF2-40B4-BE49-F238E27FC236}">
                <a16:creationId xmlns:a16="http://schemas.microsoft.com/office/drawing/2014/main" xmlns="" id="{3D2EBCEC-E69F-DC52-FE6C-0ACEF3972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463034"/>
              </p:ext>
            </p:extLst>
          </p:nvPr>
        </p:nvGraphicFramePr>
        <p:xfrm>
          <a:off x="8967188" y="836712"/>
          <a:ext cx="3118850" cy="593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180">
                  <a:extLst>
                    <a:ext uri="{9D8B030D-6E8A-4147-A177-3AD203B41FA5}">
                      <a16:colId xmlns:a16="http://schemas.microsoft.com/office/drawing/2014/main" xmlns="" val="4011086399"/>
                    </a:ext>
                  </a:extLst>
                </a:gridCol>
                <a:gridCol w="2677670">
                  <a:extLst>
                    <a:ext uri="{9D8B030D-6E8A-4147-A177-3AD203B41FA5}">
                      <a16:colId xmlns:a16="http://schemas.microsoft.com/office/drawing/2014/main" xmlns="" val="228495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비회원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예매시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입력한 이름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3344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생년월일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3358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휴대폰번호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7365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비밀번호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입ㄹ겨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99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모든 정보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일치시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예매조회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9144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87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0676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223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988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7492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56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1384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3223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7924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0950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59087233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xmlns="" id="{CBD53CFA-37EB-519D-E39F-31DFF511D2FB}"/>
              </a:ext>
            </a:extLst>
          </p:cNvPr>
          <p:cNvSpPr/>
          <p:nvPr/>
        </p:nvSpPr>
        <p:spPr>
          <a:xfrm>
            <a:off x="3215680" y="278092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1F4EFFEB-A684-F934-9E5B-24053BE9EC84}"/>
              </a:ext>
            </a:extLst>
          </p:cNvPr>
          <p:cNvSpPr/>
          <p:nvPr/>
        </p:nvSpPr>
        <p:spPr>
          <a:xfrm>
            <a:off x="3215680" y="3152115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D93F26E0-3B05-0BFD-AEA2-09FD1531757C}"/>
              </a:ext>
            </a:extLst>
          </p:cNvPr>
          <p:cNvSpPr/>
          <p:nvPr/>
        </p:nvSpPr>
        <p:spPr>
          <a:xfrm>
            <a:off x="3215680" y="352330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D9AE3C40-7EAE-C27C-4131-3CE0993D3831}"/>
              </a:ext>
            </a:extLst>
          </p:cNvPr>
          <p:cNvSpPr/>
          <p:nvPr/>
        </p:nvSpPr>
        <p:spPr>
          <a:xfrm>
            <a:off x="3215680" y="3894489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166E9055-8AF8-8C4F-0A62-F5AB093FE4B1}"/>
              </a:ext>
            </a:extLst>
          </p:cNvPr>
          <p:cNvSpPr/>
          <p:nvPr/>
        </p:nvSpPr>
        <p:spPr>
          <a:xfrm>
            <a:off x="3488642" y="506590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043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C2050CC-7B43-B2C4-4F9C-088528FA1C5F}"/>
              </a:ext>
            </a:extLst>
          </p:cNvPr>
          <p:cNvSpPr txBox="1"/>
          <p:nvPr/>
        </p:nvSpPr>
        <p:spPr>
          <a:xfrm>
            <a:off x="4942281" y="368339"/>
            <a:ext cx="3224811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endParaRPr kumimoji="1" lang="x-none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A4EB01-27BA-53B1-8265-18F749B57133}"/>
              </a:ext>
            </a:extLst>
          </p:cNvPr>
          <p:cNvSpPr txBox="1"/>
          <p:nvPr/>
        </p:nvSpPr>
        <p:spPr>
          <a:xfrm>
            <a:off x="8967189" y="368339"/>
            <a:ext cx="3224811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endParaRPr kumimoji="1" lang="x-none" altLang="en-US" b="1" dirty="0"/>
          </a:p>
        </p:txBody>
      </p:sp>
      <p:graphicFrame>
        <p:nvGraphicFramePr>
          <p:cNvPr id="2" name="표 17">
            <a:extLst>
              <a:ext uri="{FF2B5EF4-FFF2-40B4-BE49-F238E27FC236}">
                <a16:creationId xmlns:a16="http://schemas.microsoft.com/office/drawing/2014/main" xmlns="" id="{2E41D30A-508F-AF11-83D5-B67A89476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644301"/>
              </p:ext>
            </p:extLst>
          </p:nvPr>
        </p:nvGraphicFramePr>
        <p:xfrm>
          <a:off x="8967188" y="836712"/>
          <a:ext cx="3118850" cy="567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180">
                  <a:extLst>
                    <a:ext uri="{9D8B030D-6E8A-4147-A177-3AD203B41FA5}">
                      <a16:colId xmlns:a16="http://schemas.microsoft.com/office/drawing/2014/main" xmlns="" val="4011086399"/>
                    </a:ext>
                  </a:extLst>
                </a:gridCol>
                <a:gridCol w="2677670">
                  <a:extLst>
                    <a:ext uri="{9D8B030D-6E8A-4147-A177-3AD203B41FA5}">
                      <a16:colId xmlns:a16="http://schemas.microsoft.com/office/drawing/2014/main" xmlns="" val="228495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약관동의 및 정보활용동의 필수항목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전체선택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3344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필수항목 체크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완료시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정보입력 페이지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3358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7365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99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9144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87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223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988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7492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56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1384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3223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7924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0950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59087233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768FB2F-F395-F96D-EEEE-0312CC8E86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5962" y="908720"/>
            <a:ext cx="8654334" cy="532859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xmlns="" id="{21C7ECAC-6978-4C56-D7AE-A01FF14B74E6}"/>
              </a:ext>
            </a:extLst>
          </p:cNvPr>
          <p:cNvSpPr/>
          <p:nvPr/>
        </p:nvSpPr>
        <p:spPr>
          <a:xfrm>
            <a:off x="407368" y="306896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E9FF5D1F-81A0-9B7B-8E1A-F2312E7866F4}"/>
              </a:ext>
            </a:extLst>
          </p:cNvPr>
          <p:cNvSpPr/>
          <p:nvPr/>
        </p:nvSpPr>
        <p:spPr>
          <a:xfrm>
            <a:off x="6051661" y="530120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D82805D-E91D-6338-D620-715FC49A8209}"/>
              </a:ext>
            </a:extLst>
          </p:cNvPr>
          <p:cNvSpPr txBox="1"/>
          <p:nvPr/>
        </p:nvSpPr>
        <p:spPr>
          <a:xfrm>
            <a:off x="84324" y="368339"/>
            <a:ext cx="4356240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r>
              <a:rPr kumimoji="1" lang="ko-KR" altLang="en-US" b="1" dirty="0"/>
              <a:t>회원가입 </a:t>
            </a:r>
            <a:r>
              <a:rPr kumimoji="1" lang="en-US" altLang="ko-KR" b="1" dirty="0"/>
              <a:t>&gt;</a:t>
            </a:r>
            <a:r>
              <a:rPr kumimoji="1" lang="ko-KR" altLang="en-US" b="1" dirty="0"/>
              <a:t> 약관동의 및 정보활용동의</a:t>
            </a:r>
            <a:endParaRPr kumimoji="1" lang="x-none" altLang="en-US" b="1" dirty="0"/>
          </a:p>
        </p:txBody>
      </p:sp>
    </p:spTree>
    <p:extLst>
      <p:ext uri="{BB962C8B-B14F-4D97-AF65-F5344CB8AC3E}">
        <p14:creationId xmlns:p14="http://schemas.microsoft.com/office/powerpoint/2010/main" val="2010525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36C4873-408D-C5F2-C2B6-40856AA475FB}"/>
              </a:ext>
            </a:extLst>
          </p:cNvPr>
          <p:cNvSpPr txBox="1"/>
          <p:nvPr/>
        </p:nvSpPr>
        <p:spPr>
          <a:xfrm>
            <a:off x="84324" y="368339"/>
            <a:ext cx="4356240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r>
              <a:rPr kumimoji="1" lang="x-none" altLang="en-US" b="1" dirty="0"/>
              <a:t>회원가입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&gt;</a:t>
            </a:r>
            <a:r>
              <a:rPr kumimoji="1" lang="ko-KR" altLang="en-US" b="1" dirty="0"/>
              <a:t> 정보입력</a:t>
            </a:r>
            <a:endParaRPr kumimoji="1" lang="x-none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C2050CC-7B43-B2C4-4F9C-088528FA1C5F}"/>
              </a:ext>
            </a:extLst>
          </p:cNvPr>
          <p:cNvSpPr txBox="1"/>
          <p:nvPr/>
        </p:nvSpPr>
        <p:spPr>
          <a:xfrm>
            <a:off x="4942281" y="368339"/>
            <a:ext cx="3224811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endParaRPr kumimoji="1" lang="x-none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A4EB01-27BA-53B1-8265-18F749B57133}"/>
              </a:ext>
            </a:extLst>
          </p:cNvPr>
          <p:cNvSpPr txBox="1"/>
          <p:nvPr/>
        </p:nvSpPr>
        <p:spPr>
          <a:xfrm>
            <a:off x="8967189" y="368339"/>
            <a:ext cx="3224811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endParaRPr kumimoji="1" lang="x-none" altLang="en-US" b="1" dirty="0"/>
          </a:p>
        </p:txBody>
      </p:sp>
      <p:graphicFrame>
        <p:nvGraphicFramePr>
          <p:cNvPr id="2" name="표 17">
            <a:extLst>
              <a:ext uri="{FF2B5EF4-FFF2-40B4-BE49-F238E27FC236}">
                <a16:creationId xmlns:a16="http://schemas.microsoft.com/office/drawing/2014/main" xmlns="" id="{08AACF70-0418-D666-9824-1C30BDC49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001496"/>
              </p:ext>
            </p:extLst>
          </p:nvPr>
        </p:nvGraphicFramePr>
        <p:xfrm>
          <a:off x="8967188" y="836712"/>
          <a:ext cx="3118850" cy="593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180">
                  <a:extLst>
                    <a:ext uri="{9D8B030D-6E8A-4147-A177-3AD203B41FA5}">
                      <a16:colId xmlns:a16="http://schemas.microsoft.com/office/drawing/2014/main" xmlns="" val="4011086399"/>
                    </a:ext>
                  </a:extLst>
                </a:gridCol>
                <a:gridCol w="2677670">
                  <a:extLst>
                    <a:ext uri="{9D8B030D-6E8A-4147-A177-3AD203B41FA5}">
                      <a16:colId xmlns:a16="http://schemas.microsoft.com/office/drawing/2014/main" xmlns="" val="228495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본인 생년월일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3344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휴대폰번호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3358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아이디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7365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비밀번호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99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입력한 비밀번호와 동일하지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9144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이메일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87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선호 영화관 선택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0676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마케팅 활용항목 선택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223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에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중복값이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없으면 회원가입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988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7492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56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1384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3223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7924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0950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59087233"/>
                  </a:ext>
                </a:extLst>
              </a:tr>
            </a:tbl>
          </a:graphicData>
        </a:graphic>
      </p:graphicFrame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xmlns="" id="{9C58E90E-FEA4-28B2-3E67-C26FED4F0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2" y="908720"/>
            <a:ext cx="8654334" cy="532859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xmlns="" id="{F8BF3F3F-B8E6-56B3-F41B-D957038B924E}"/>
              </a:ext>
            </a:extLst>
          </p:cNvPr>
          <p:cNvSpPr/>
          <p:nvPr/>
        </p:nvSpPr>
        <p:spPr>
          <a:xfrm>
            <a:off x="1343472" y="314096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6A71B2F4-0694-9B6D-0A1F-1D295B2F8E2E}"/>
              </a:ext>
            </a:extLst>
          </p:cNvPr>
          <p:cNvSpPr/>
          <p:nvPr/>
        </p:nvSpPr>
        <p:spPr>
          <a:xfrm>
            <a:off x="1343472" y="350100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8A673446-A865-1332-5ABA-C9CC05F680D0}"/>
              </a:ext>
            </a:extLst>
          </p:cNvPr>
          <p:cNvSpPr/>
          <p:nvPr/>
        </p:nvSpPr>
        <p:spPr>
          <a:xfrm>
            <a:off x="1343472" y="386104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811E546D-BC10-6B00-0BEF-E7E5317C353E}"/>
              </a:ext>
            </a:extLst>
          </p:cNvPr>
          <p:cNvSpPr/>
          <p:nvPr/>
        </p:nvSpPr>
        <p:spPr>
          <a:xfrm>
            <a:off x="1343472" y="422108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4FAAF9D-EF7D-0FB1-D912-CA2DBAE62539}"/>
              </a:ext>
            </a:extLst>
          </p:cNvPr>
          <p:cNvSpPr/>
          <p:nvPr/>
        </p:nvSpPr>
        <p:spPr>
          <a:xfrm>
            <a:off x="1343472" y="458112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365C78E1-D6CD-5E08-2DD7-D8FC7D069D79}"/>
              </a:ext>
            </a:extLst>
          </p:cNvPr>
          <p:cNvSpPr/>
          <p:nvPr/>
        </p:nvSpPr>
        <p:spPr>
          <a:xfrm>
            <a:off x="1343472" y="4884829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6417E2B1-F61B-B20B-6255-0AD985B88958}"/>
              </a:ext>
            </a:extLst>
          </p:cNvPr>
          <p:cNvSpPr/>
          <p:nvPr/>
        </p:nvSpPr>
        <p:spPr>
          <a:xfrm>
            <a:off x="2956515" y="5624567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37D1277C-D185-CD5A-192B-72CE3C29C460}"/>
              </a:ext>
            </a:extLst>
          </p:cNvPr>
          <p:cNvSpPr/>
          <p:nvPr/>
        </p:nvSpPr>
        <p:spPr>
          <a:xfrm>
            <a:off x="5011346" y="3158769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52D01B5C-228D-9B42-9E46-264EFE70E01B}"/>
              </a:ext>
            </a:extLst>
          </p:cNvPr>
          <p:cNvSpPr/>
          <p:nvPr/>
        </p:nvSpPr>
        <p:spPr>
          <a:xfrm>
            <a:off x="6018213" y="528552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9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83713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36C4873-408D-C5F2-C2B6-40856AA475FB}"/>
              </a:ext>
            </a:extLst>
          </p:cNvPr>
          <p:cNvSpPr txBox="1"/>
          <p:nvPr/>
        </p:nvSpPr>
        <p:spPr>
          <a:xfrm>
            <a:off x="84324" y="368339"/>
            <a:ext cx="4356240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r>
              <a:rPr kumimoji="1" lang="ko-KR" altLang="en-US" b="1" dirty="0"/>
              <a:t>마이페이지</a:t>
            </a:r>
            <a:endParaRPr kumimoji="1" lang="x-none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C2050CC-7B43-B2C4-4F9C-088528FA1C5F}"/>
              </a:ext>
            </a:extLst>
          </p:cNvPr>
          <p:cNvSpPr txBox="1"/>
          <p:nvPr/>
        </p:nvSpPr>
        <p:spPr>
          <a:xfrm>
            <a:off x="4942281" y="368339"/>
            <a:ext cx="3224811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endParaRPr kumimoji="1" lang="x-none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A4EB01-27BA-53B1-8265-18F749B57133}"/>
              </a:ext>
            </a:extLst>
          </p:cNvPr>
          <p:cNvSpPr txBox="1"/>
          <p:nvPr/>
        </p:nvSpPr>
        <p:spPr>
          <a:xfrm>
            <a:off x="8967189" y="368339"/>
            <a:ext cx="3224811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endParaRPr kumimoji="1" lang="x-none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2346246-393A-BA02-7F39-64802D0B81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6209" y="908720"/>
            <a:ext cx="8624087" cy="5328592"/>
          </a:xfrm>
          <a:prstGeom prst="rect">
            <a:avLst/>
          </a:prstGeom>
        </p:spPr>
      </p:pic>
      <p:graphicFrame>
        <p:nvGraphicFramePr>
          <p:cNvPr id="4" name="표 17">
            <a:extLst>
              <a:ext uri="{FF2B5EF4-FFF2-40B4-BE49-F238E27FC236}">
                <a16:creationId xmlns:a16="http://schemas.microsoft.com/office/drawing/2014/main" xmlns="" id="{74E63D3F-B726-F24F-E8DB-50CCAD209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685720"/>
              </p:ext>
            </p:extLst>
          </p:nvPr>
        </p:nvGraphicFramePr>
        <p:xfrm>
          <a:off x="8967188" y="836712"/>
          <a:ext cx="3118850" cy="593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180">
                  <a:extLst>
                    <a:ext uri="{9D8B030D-6E8A-4147-A177-3AD203B41FA5}">
                      <a16:colId xmlns:a16="http://schemas.microsoft.com/office/drawing/2014/main" xmlns="" val="4011086399"/>
                    </a:ext>
                  </a:extLst>
                </a:gridCol>
                <a:gridCol w="2677670">
                  <a:extLst>
                    <a:ext uri="{9D8B030D-6E8A-4147-A177-3AD203B41FA5}">
                      <a16:colId xmlns:a16="http://schemas.microsoft.com/office/drawing/2014/main" xmlns="" val="228495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영화 예매 및 매점 구매내역 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3344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보유한 관람권 및 할인쿠폰 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3358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멤버십 포인트 내역 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7365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관람한 영화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관람평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좋아요 내역 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99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문의 및 내역 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9144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회원정보 수정 페이지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87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0676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223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988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7492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56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1384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3223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7924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0950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59087233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xmlns="" id="{A1348344-E515-8DDD-A3D3-9E1BF7C04CBC}"/>
              </a:ext>
            </a:extLst>
          </p:cNvPr>
          <p:cNvSpPr/>
          <p:nvPr/>
        </p:nvSpPr>
        <p:spPr>
          <a:xfrm>
            <a:off x="47715" y="213285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C8F093C0-66FB-A31C-A183-FD519E0607FA}"/>
              </a:ext>
            </a:extLst>
          </p:cNvPr>
          <p:cNvSpPr/>
          <p:nvPr/>
        </p:nvSpPr>
        <p:spPr>
          <a:xfrm>
            <a:off x="47715" y="241025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48BF2AB2-5463-E50C-375A-3BEAA23A853C}"/>
              </a:ext>
            </a:extLst>
          </p:cNvPr>
          <p:cNvSpPr/>
          <p:nvPr/>
        </p:nvSpPr>
        <p:spPr>
          <a:xfrm>
            <a:off x="47715" y="3242465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04BA78CC-D1C3-08CB-5F31-EA4900F9368A}"/>
              </a:ext>
            </a:extLst>
          </p:cNvPr>
          <p:cNvSpPr/>
          <p:nvPr/>
        </p:nvSpPr>
        <p:spPr>
          <a:xfrm>
            <a:off x="47715" y="397193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6DCE219C-660F-C492-5893-A57AC49BC357}"/>
              </a:ext>
            </a:extLst>
          </p:cNvPr>
          <p:cNvSpPr/>
          <p:nvPr/>
        </p:nvSpPr>
        <p:spPr>
          <a:xfrm>
            <a:off x="47715" y="4393171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ED541F97-F4DE-9F37-88AF-DDB1A530B947}"/>
              </a:ext>
            </a:extLst>
          </p:cNvPr>
          <p:cNvSpPr/>
          <p:nvPr/>
        </p:nvSpPr>
        <p:spPr>
          <a:xfrm>
            <a:off x="47715" y="4886331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A2D969B5-10A1-75B6-CAC9-9175FA331EF6}"/>
              </a:ext>
            </a:extLst>
          </p:cNvPr>
          <p:cNvSpPr/>
          <p:nvPr/>
        </p:nvSpPr>
        <p:spPr>
          <a:xfrm>
            <a:off x="1270339" y="2852047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FC256A1E-7337-459B-D1FE-C57ECAE5E653}"/>
              </a:ext>
            </a:extLst>
          </p:cNvPr>
          <p:cNvSpPr/>
          <p:nvPr/>
        </p:nvSpPr>
        <p:spPr>
          <a:xfrm>
            <a:off x="2986124" y="2852047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C0D4C249-17F1-E8DD-42E5-8C68F19EA882}"/>
              </a:ext>
            </a:extLst>
          </p:cNvPr>
          <p:cNvSpPr/>
          <p:nvPr/>
        </p:nvSpPr>
        <p:spPr>
          <a:xfrm>
            <a:off x="7999913" y="456783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FD17337D-9F62-C84F-1928-53FCA7DE9967}"/>
              </a:ext>
            </a:extLst>
          </p:cNvPr>
          <p:cNvSpPr/>
          <p:nvPr/>
        </p:nvSpPr>
        <p:spPr>
          <a:xfrm>
            <a:off x="7999913" y="2461629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CF07AD89-0ECA-FCD3-9B68-04B0D74B52F9}"/>
              </a:ext>
            </a:extLst>
          </p:cNvPr>
          <p:cNvSpPr/>
          <p:nvPr/>
        </p:nvSpPr>
        <p:spPr>
          <a:xfrm>
            <a:off x="2225836" y="513291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5162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36C4873-408D-C5F2-C2B6-40856AA475FB}"/>
              </a:ext>
            </a:extLst>
          </p:cNvPr>
          <p:cNvSpPr txBox="1"/>
          <p:nvPr/>
        </p:nvSpPr>
        <p:spPr>
          <a:xfrm>
            <a:off x="84324" y="368339"/>
            <a:ext cx="4356240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r>
              <a:rPr kumimoji="1" lang="ko-KR" altLang="en-US" b="1" dirty="0" err="1"/>
              <a:t>메인페이지</a:t>
            </a:r>
            <a:endParaRPr kumimoji="1" lang="x-none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C2050CC-7B43-B2C4-4F9C-088528FA1C5F}"/>
              </a:ext>
            </a:extLst>
          </p:cNvPr>
          <p:cNvSpPr txBox="1"/>
          <p:nvPr/>
        </p:nvSpPr>
        <p:spPr>
          <a:xfrm>
            <a:off x="4942281" y="368339"/>
            <a:ext cx="3224811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endParaRPr kumimoji="1" lang="x-none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A4EB01-27BA-53B1-8265-18F749B57133}"/>
              </a:ext>
            </a:extLst>
          </p:cNvPr>
          <p:cNvSpPr txBox="1"/>
          <p:nvPr/>
        </p:nvSpPr>
        <p:spPr>
          <a:xfrm>
            <a:off x="8967189" y="368339"/>
            <a:ext cx="3224811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endParaRPr kumimoji="1" lang="x-none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9297A25-A268-75B0-FE49-8F14D259F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2" y="908720"/>
            <a:ext cx="8654334" cy="5328592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xmlns="" id="{9BC55584-D160-5C41-51A1-A55EDB33369F}"/>
              </a:ext>
            </a:extLst>
          </p:cNvPr>
          <p:cNvSpPr/>
          <p:nvPr/>
        </p:nvSpPr>
        <p:spPr>
          <a:xfrm>
            <a:off x="2063552" y="98072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4B238A69-A7CF-27A3-8536-AA08BDA601B1}"/>
              </a:ext>
            </a:extLst>
          </p:cNvPr>
          <p:cNvSpPr/>
          <p:nvPr/>
        </p:nvSpPr>
        <p:spPr>
          <a:xfrm>
            <a:off x="2783632" y="98072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28DBDD99-2AAF-3973-11B3-BDC4F5B00CFF}"/>
              </a:ext>
            </a:extLst>
          </p:cNvPr>
          <p:cNvSpPr/>
          <p:nvPr/>
        </p:nvSpPr>
        <p:spPr>
          <a:xfrm>
            <a:off x="5303912" y="98072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869E06AD-0FD9-D876-2126-D2FA165E2B27}"/>
              </a:ext>
            </a:extLst>
          </p:cNvPr>
          <p:cNvSpPr/>
          <p:nvPr/>
        </p:nvSpPr>
        <p:spPr>
          <a:xfrm>
            <a:off x="6168008" y="98072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graphicFrame>
        <p:nvGraphicFramePr>
          <p:cNvPr id="16" name="표 17">
            <a:extLst>
              <a:ext uri="{FF2B5EF4-FFF2-40B4-BE49-F238E27FC236}">
                <a16:creationId xmlns:a16="http://schemas.microsoft.com/office/drawing/2014/main" xmlns="" id="{AA06AF55-FE61-1CD6-015C-E53C79937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025828"/>
              </p:ext>
            </p:extLst>
          </p:nvPr>
        </p:nvGraphicFramePr>
        <p:xfrm>
          <a:off x="8967188" y="836712"/>
          <a:ext cx="3118850" cy="593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180">
                  <a:extLst>
                    <a:ext uri="{9D8B030D-6E8A-4147-A177-3AD203B41FA5}">
                      <a16:colId xmlns:a16="http://schemas.microsoft.com/office/drawing/2014/main" xmlns="" val="4011086399"/>
                    </a:ext>
                  </a:extLst>
                </a:gridCol>
                <a:gridCol w="2677670">
                  <a:extLst>
                    <a:ext uri="{9D8B030D-6E8A-4147-A177-3AD203B41FA5}">
                      <a16:colId xmlns:a16="http://schemas.microsoft.com/office/drawing/2014/main" xmlns="" val="228495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박스오피스 페이지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3344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빠른예매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페이지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3358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이벤트 페이지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7365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스토어 페이지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99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모달창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팝업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9144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회원가입 페이지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87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빠른예매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페이지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0676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223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988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7492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56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1384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3223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7924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0950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59087233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1C56ABC3-65D1-9B06-200E-9D5988D09B19}"/>
              </a:ext>
            </a:extLst>
          </p:cNvPr>
          <p:cNvSpPr/>
          <p:nvPr/>
        </p:nvSpPr>
        <p:spPr>
          <a:xfrm>
            <a:off x="7032104" y="76470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7052FEB9-A889-A40C-8C66-1A2558881CBA}"/>
              </a:ext>
            </a:extLst>
          </p:cNvPr>
          <p:cNvSpPr/>
          <p:nvPr/>
        </p:nvSpPr>
        <p:spPr>
          <a:xfrm>
            <a:off x="7464152" y="76470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6BA851D1-EC78-BE54-A150-F0ADB85ED16A}"/>
              </a:ext>
            </a:extLst>
          </p:cNvPr>
          <p:cNvSpPr/>
          <p:nvPr/>
        </p:nvSpPr>
        <p:spPr>
          <a:xfrm>
            <a:off x="7959076" y="76470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37F86CAA-097F-68A8-4B85-E2205C0860CB}"/>
              </a:ext>
            </a:extLst>
          </p:cNvPr>
          <p:cNvSpPr/>
          <p:nvPr/>
        </p:nvSpPr>
        <p:spPr>
          <a:xfrm>
            <a:off x="6888088" y="501317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874C4DAB-51B3-FD14-2E88-D7C8208BB596}"/>
              </a:ext>
            </a:extLst>
          </p:cNvPr>
          <p:cNvSpPr/>
          <p:nvPr/>
        </p:nvSpPr>
        <p:spPr>
          <a:xfrm>
            <a:off x="4798265" y="501317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2F612A01-6C3D-A397-F59F-4349B4E2F95C}"/>
              </a:ext>
            </a:extLst>
          </p:cNvPr>
          <p:cNvSpPr/>
          <p:nvPr/>
        </p:nvSpPr>
        <p:spPr>
          <a:xfrm>
            <a:off x="983432" y="450912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9241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36C4873-408D-C5F2-C2B6-40856AA475FB}"/>
              </a:ext>
            </a:extLst>
          </p:cNvPr>
          <p:cNvSpPr txBox="1"/>
          <p:nvPr/>
        </p:nvSpPr>
        <p:spPr>
          <a:xfrm>
            <a:off x="84324" y="368339"/>
            <a:ext cx="4356240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r>
              <a:rPr kumimoji="1" lang="ko-KR" altLang="en-US" b="1" dirty="0"/>
              <a:t>전체영화 페이지</a:t>
            </a:r>
            <a:endParaRPr kumimoji="1" lang="x-none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C2050CC-7B43-B2C4-4F9C-088528FA1C5F}"/>
              </a:ext>
            </a:extLst>
          </p:cNvPr>
          <p:cNvSpPr txBox="1"/>
          <p:nvPr/>
        </p:nvSpPr>
        <p:spPr>
          <a:xfrm>
            <a:off x="4942281" y="368339"/>
            <a:ext cx="3224811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endParaRPr kumimoji="1" lang="x-none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A4EB01-27BA-53B1-8265-18F749B57133}"/>
              </a:ext>
            </a:extLst>
          </p:cNvPr>
          <p:cNvSpPr txBox="1"/>
          <p:nvPr/>
        </p:nvSpPr>
        <p:spPr>
          <a:xfrm>
            <a:off x="8967189" y="368339"/>
            <a:ext cx="3224811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endParaRPr kumimoji="1" lang="x-none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915406A-0C26-CD59-D2CF-DCC722684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4" y="908720"/>
            <a:ext cx="8675972" cy="5328592"/>
          </a:xfrm>
          <a:prstGeom prst="rect">
            <a:avLst/>
          </a:prstGeom>
        </p:spPr>
      </p:pic>
      <p:graphicFrame>
        <p:nvGraphicFramePr>
          <p:cNvPr id="4" name="표 17">
            <a:extLst>
              <a:ext uri="{FF2B5EF4-FFF2-40B4-BE49-F238E27FC236}">
                <a16:creationId xmlns:a16="http://schemas.microsoft.com/office/drawing/2014/main" xmlns="" id="{DF352E42-6BFC-205E-477E-930ADDA46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055664"/>
              </p:ext>
            </p:extLst>
          </p:nvPr>
        </p:nvGraphicFramePr>
        <p:xfrm>
          <a:off x="8967188" y="836712"/>
          <a:ext cx="3118850" cy="567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180">
                  <a:extLst>
                    <a:ext uri="{9D8B030D-6E8A-4147-A177-3AD203B41FA5}">
                      <a16:colId xmlns:a16="http://schemas.microsoft.com/office/drawing/2014/main" xmlns="" val="4011086399"/>
                    </a:ext>
                  </a:extLst>
                </a:gridCol>
                <a:gridCol w="2677670">
                  <a:extLst>
                    <a:ext uri="{9D8B030D-6E8A-4147-A177-3AD203B41FA5}">
                      <a16:colId xmlns:a16="http://schemas.microsoft.com/office/drawing/2014/main" xmlns="" val="228495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현재 상영중인 영화 리스트를 보여줌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3344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상영예정인 영화 리스트를 보여줌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3358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영화 포스터에 커서를 올리면 영화 줄거리가 표기됨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(Hover)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7365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하트를 누르면 보고싶어요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좋아요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내역에 추가됨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99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해당 영화 예매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9144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영화 제목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검색창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87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0676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988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7492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56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1384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3223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7924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0950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59087233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xmlns="" id="{8C3BCA11-2978-AD2C-A580-1304DDE66238}"/>
              </a:ext>
            </a:extLst>
          </p:cNvPr>
          <p:cNvSpPr/>
          <p:nvPr/>
        </p:nvSpPr>
        <p:spPr>
          <a:xfrm>
            <a:off x="263352" y="227687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B1934B65-3A91-E1FA-4806-8C72E03114FE}"/>
              </a:ext>
            </a:extLst>
          </p:cNvPr>
          <p:cNvSpPr/>
          <p:nvPr/>
        </p:nvSpPr>
        <p:spPr>
          <a:xfrm>
            <a:off x="1974412" y="227687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B268BA97-8C66-A46D-9C6C-EF48809ED92C}"/>
              </a:ext>
            </a:extLst>
          </p:cNvPr>
          <p:cNvSpPr/>
          <p:nvPr/>
        </p:nvSpPr>
        <p:spPr>
          <a:xfrm>
            <a:off x="551384" y="443711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E683BE6-8537-4C36-12AF-919203FF4265}"/>
              </a:ext>
            </a:extLst>
          </p:cNvPr>
          <p:cNvSpPr/>
          <p:nvPr/>
        </p:nvSpPr>
        <p:spPr>
          <a:xfrm>
            <a:off x="414573" y="594928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27F93B20-90DD-7291-D774-3AEEAC371308}"/>
              </a:ext>
            </a:extLst>
          </p:cNvPr>
          <p:cNvSpPr/>
          <p:nvPr/>
        </p:nvSpPr>
        <p:spPr>
          <a:xfrm>
            <a:off x="983432" y="594928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D08920A2-6993-F2C0-8DD9-4AD4384EE23B}"/>
              </a:ext>
            </a:extLst>
          </p:cNvPr>
          <p:cNvSpPr/>
          <p:nvPr/>
        </p:nvSpPr>
        <p:spPr>
          <a:xfrm>
            <a:off x="6567325" y="263691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2541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36C4873-408D-C5F2-C2B6-40856AA475FB}"/>
              </a:ext>
            </a:extLst>
          </p:cNvPr>
          <p:cNvSpPr txBox="1"/>
          <p:nvPr/>
        </p:nvSpPr>
        <p:spPr>
          <a:xfrm>
            <a:off x="84324" y="368608"/>
            <a:ext cx="4356240" cy="369332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r>
              <a:rPr kumimoji="1" lang="ko-KR" altLang="en-US" b="1" dirty="0" err="1"/>
              <a:t>빠른예매</a:t>
            </a:r>
            <a:endParaRPr kumimoji="1"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C2050CC-7B43-B2C4-4F9C-088528FA1C5F}"/>
              </a:ext>
            </a:extLst>
          </p:cNvPr>
          <p:cNvSpPr txBox="1"/>
          <p:nvPr/>
        </p:nvSpPr>
        <p:spPr>
          <a:xfrm>
            <a:off x="4942281" y="368339"/>
            <a:ext cx="3224811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endParaRPr kumimoji="1" lang="x-none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A4EB01-27BA-53B1-8265-18F749B57133}"/>
              </a:ext>
            </a:extLst>
          </p:cNvPr>
          <p:cNvSpPr txBox="1"/>
          <p:nvPr/>
        </p:nvSpPr>
        <p:spPr>
          <a:xfrm>
            <a:off x="8967189" y="368339"/>
            <a:ext cx="3224811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endParaRPr kumimoji="1" lang="x-none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8E42D68-D861-D71A-2601-B356ED246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908720"/>
            <a:ext cx="8640961" cy="5328592"/>
          </a:xfrm>
          <a:prstGeom prst="rect">
            <a:avLst/>
          </a:prstGeom>
        </p:spPr>
      </p:pic>
      <p:graphicFrame>
        <p:nvGraphicFramePr>
          <p:cNvPr id="4" name="표 17">
            <a:extLst>
              <a:ext uri="{FF2B5EF4-FFF2-40B4-BE49-F238E27FC236}">
                <a16:creationId xmlns:a16="http://schemas.microsoft.com/office/drawing/2014/main" xmlns="" id="{D07AF68B-1F8F-FB56-E867-C3FEE0F7C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437792"/>
              </p:ext>
            </p:extLst>
          </p:nvPr>
        </p:nvGraphicFramePr>
        <p:xfrm>
          <a:off x="8967188" y="836712"/>
          <a:ext cx="3118850" cy="5674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180">
                  <a:extLst>
                    <a:ext uri="{9D8B030D-6E8A-4147-A177-3AD203B41FA5}">
                      <a16:colId xmlns:a16="http://schemas.microsoft.com/office/drawing/2014/main" xmlns="" val="4011086399"/>
                    </a:ext>
                  </a:extLst>
                </a:gridCol>
                <a:gridCol w="2677670">
                  <a:extLst>
                    <a:ext uri="{9D8B030D-6E8A-4147-A177-3AD203B41FA5}">
                      <a16:colId xmlns:a16="http://schemas.microsoft.com/office/drawing/2014/main" xmlns="" val="228495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예매 날짜 선택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3344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해당 날짜에 상영중인 영화 표기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3358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선택한 날짜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영화를 상영하는 영화관 지역별 표기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7365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선택한 조건에 맞는 상영 리스트를 보여줌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99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상영시간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다음단계로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9144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1.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로그인시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결제창으로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87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2.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비로그인시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로그인창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팝업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0676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988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7492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56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1384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3223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7924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0950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59087233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xmlns="" id="{3DDA315B-4EC9-9EB6-67FB-7AF993C25873}"/>
              </a:ext>
            </a:extLst>
          </p:cNvPr>
          <p:cNvSpPr/>
          <p:nvPr/>
        </p:nvSpPr>
        <p:spPr>
          <a:xfrm>
            <a:off x="1055440" y="206084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4A405F58-1FCA-BBA5-332C-A705F3C25B03}"/>
              </a:ext>
            </a:extLst>
          </p:cNvPr>
          <p:cNvSpPr/>
          <p:nvPr/>
        </p:nvSpPr>
        <p:spPr>
          <a:xfrm>
            <a:off x="263352" y="285293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2DBAA074-2185-75C5-C254-EB54237CABE0}"/>
              </a:ext>
            </a:extLst>
          </p:cNvPr>
          <p:cNvSpPr/>
          <p:nvPr/>
        </p:nvSpPr>
        <p:spPr>
          <a:xfrm>
            <a:off x="2423592" y="285293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4DD42DF3-25B2-7519-6354-0F2B2AC27352}"/>
              </a:ext>
            </a:extLst>
          </p:cNvPr>
          <p:cNvSpPr/>
          <p:nvPr/>
        </p:nvSpPr>
        <p:spPr>
          <a:xfrm>
            <a:off x="4942281" y="285293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2020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36C4873-408D-C5F2-C2B6-40856AA475FB}"/>
              </a:ext>
            </a:extLst>
          </p:cNvPr>
          <p:cNvSpPr txBox="1"/>
          <p:nvPr/>
        </p:nvSpPr>
        <p:spPr>
          <a:xfrm>
            <a:off x="84324" y="368339"/>
            <a:ext cx="4356240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r>
              <a:rPr kumimoji="1" lang="ko-KR" altLang="en-US" b="1" dirty="0" err="1"/>
              <a:t>빠른예매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&gt; </a:t>
            </a:r>
            <a:r>
              <a:rPr kumimoji="1" lang="ko-KR" altLang="en-US" b="1" dirty="0"/>
              <a:t>로그인</a:t>
            </a:r>
            <a:endParaRPr kumimoji="1" lang="x-none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C2050CC-7B43-B2C4-4F9C-088528FA1C5F}"/>
              </a:ext>
            </a:extLst>
          </p:cNvPr>
          <p:cNvSpPr txBox="1"/>
          <p:nvPr/>
        </p:nvSpPr>
        <p:spPr>
          <a:xfrm>
            <a:off x="4942281" y="368339"/>
            <a:ext cx="3224811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endParaRPr kumimoji="1" lang="x-none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A4EB01-27BA-53B1-8265-18F749B57133}"/>
              </a:ext>
            </a:extLst>
          </p:cNvPr>
          <p:cNvSpPr txBox="1"/>
          <p:nvPr/>
        </p:nvSpPr>
        <p:spPr>
          <a:xfrm>
            <a:off x="8967189" y="368339"/>
            <a:ext cx="3224811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endParaRPr kumimoji="1" lang="x-none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0B7BBB1-13CC-3232-C693-FF12A7659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0" y="908720"/>
            <a:ext cx="8660246" cy="5328592"/>
          </a:xfrm>
          <a:prstGeom prst="rect">
            <a:avLst/>
          </a:prstGeom>
        </p:spPr>
      </p:pic>
      <p:graphicFrame>
        <p:nvGraphicFramePr>
          <p:cNvPr id="4" name="표 17">
            <a:extLst>
              <a:ext uri="{FF2B5EF4-FFF2-40B4-BE49-F238E27FC236}">
                <a16:creationId xmlns:a16="http://schemas.microsoft.com/office/drawing/2014/main" xmlns="" id="{5606A5E4-057A-855D-75B5-B19219136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49005"/>
              </p:ext>
            </p:extLst>
          </p:nvPr>
        </p:nvGraphicFramePr>
        <p:xfrm>
          <a:off x="8967188" y="836712"/>
          <a:ext cx="3118850" cy="593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180">
                  <a:extLst>
                    <a:ext uri="{9D8B030D-6E8A-4147-A177-3AD203B41FA5}">
                      <a16:colId xmlns:a16="http://schemas.microsoft.com/office/drawing/2014/main" xmlns="" val="4011086399"/>
                    </a:ext>
                  </a:extLst>
                </a:gridCol>
                <a:gridCol w="2677670">
                  <a:extLst>
                    <a:ext uri="{9D8B030D-6E8A-4147-A177-3AD203B41FA5}">
                      <a16:colId xmlns:a16="http://schemas.microsoft.com/office/drawing/2014/main" xmlns="" val="228495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로그인창으로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3344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비회원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로그인창으로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3358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회원 아이디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7365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회원 비밀번호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99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체크시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아이디 저장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9144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로그인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87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비밀번호 찾기 페이지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0676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회원가입 페이지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223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비회원 예매조회 페이지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988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네이버 아이디로 로그인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7492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카카오 아이디로 로그인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56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1384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3223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7924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0950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59087233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xmlns="" id="{9976D4FB-F42D-3208-6660-5EEF705A7DD0}"/>
              </a:ext>
            </a:extLst>
          </p:cNvPr>
          <p:cNvSpPr/>
          <p:nvPr/>
        </p:nvSpPr>
        <p:spPr>
          <a:xfrm>
            <a:off x="1974412" y="249289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F76153B7-A254-1F83-3E24-1A0A4C149EC5}"/>
              </a:ext>
            </a:extLst>
          </p:cNvPr>
          <p:cNvSpPr/>
          <p:nvPr/>
        </p:nvSpPr>
        <p:spPr>
          <a:xfrm>
            <a:off x="1028027" y="292494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89325C52-074C-5BA8-142C-F3128BAB9B6E}"/>
              </a:ext>
            </a:extLst>
          </p:cNvPr>
          <p:cNvSpPr/>
          <p:nvPr/>
        </p:nvSpPr>
        <p:spPr>
          <a:xfrm>
            <a:off x="1028027" y="3356993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31AF0CC3-ECBB-C119-5B2B-F2F33A697DB8}"/>
              </a:ext>
            </a:extLst>
          </p:cNvPr>
          <p:cNvSpPr/>
          <p:nvPr/>
        </p:nvSpPr>
        <p:spPr>
          <a:xfrm>
            <a:off x="1028027" y="3679503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6CA20F01-4506-C755-5646-CA7A8C0E7CE0}"/>
              </a:ext>
            </a:extLst>
          </p:cNvPr>
          <p:cNvSpPr/>
          <p:nvPr/>
        </p:nvSpPr>
        <p:spPr>
          <a:xfrm>
            <a:off x="1375927" y="422108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876F0BD8-7FE9-5423-A103-BF8BBCEEA9BB}"/>
              </a:ext>
            </a:extLst>
          </p:cNvPr>
          <p:cNvSpPr/>
          <p:nvPr/>
        </p:nvSpPr>
        <p:spPr>
          <a:xfrm>
            <a:off x="1480546" y="466003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F051374A-BC62-8E32-CC12-FE19646E5800}"/>
              </a:ext>
            </a:extLst>
          </p:cNvPr>
          <p:cNvSpPr/>
          <p:nvPr/>
        </p:nvSpPr>
        <p:spPr>
          <a:xfrm>
            <a:off x="2279576" y="466003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44574112-E651-57CC-E925-F88D5C96A719}"/>
              </a:ext>
            </a:extLst>
          </p:cNvPr>
          <p:cNvSpPr/>
          <p:nvPr/>
        </p:nvSpPr>
        <p:spPr>
          <a:xfrm>
            <a:off x="2934590" y="466003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9</a:t>
            </a:r>
            <a:endParaRPr lang="ko-KR" altLang="en-US" sz="12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259122FA-D0EC-A8B7-7EA5-594827550847}"/>
              </a:ext>
            </a:extLst>
          </p:cNvPr>
          <p:cNvSpPr/>
          <p:nvPr/>
        </p:nvSpPr>
        <p:spPr>
          <a:xfrm>
            <a:off x="2118427" y="5163660"/>
            <a:ext cx="496290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10</a:t>
            </a:r>
            <a:endParaRPr lang="ko-KR" altLang="en-US" sz="11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0DC6AFAE-E5E5-C55A-310D-7D6DF856FA20}"/>
              </a:ext>
            </a:extLst>
          </p:cNvPr>
          <p:cNvSpPr/>
          <p:nvPr/>
        </p:nvSpPr>
        <p:spPr>
          <a:xfrm>
            <a:off x="5051884" y="249289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8C5F539B-62E9-F176-CF87-8E25177D1A17}"/>
              </a:ext>
            </a:extLst>
          </p:cNvPr>
          <p:cNvSpPr/>
          <p:nvPr/>
        </p:nvSpPr>
        <p:spPr>
          <a:xfrm>
            <a:off x="2821609" y="5163660"/>
            <a:ext cx="496290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2778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36C4873-408D-C5F2-C2B6-40856AA475FB}"/>
              </a:ext>
            </a:extLst>
          </p:cNvPr>
          <p:cNvSpPr txBox="1"/>
          <p:nvPr/>
        </p:nvSpPr>
        <p:spPr>
          <a:xfrm>
            <a:off x="84324" y="368339"/>
            <a:ext cx="4356240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r>
              <a:rPr kumimoji="1" lang="ko-KR" altLang="en-US" b="1" dirty="0" err="1"/>
              <a:t>빠른예매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&gt; </a:t>
            </a:r>
            <a:r>
              <a:rPr kumimoji="1" lang="ko-KR" altLang="en-US" b="1" dirty="0"/>
              <a:t>비회원 로그인</a:t>
            </a:r>
            <a:endParaRPr kumimoji="1" lang="x-none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C2050CC-7B43-B2C4-4F9C-088528FA1C5F}"/>
              </a:ext>
            </a:extLst>
          </p:cNvPr>
          <p:cNvSpPr txBox="1"/>
          <p:nvPr/>
        </p:nvSpPr>
        <p:spPr>
          <a:xfrm>
            <a:off x="4942281" y="368339"/>
            <a:ext cx="3224811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endParaRPr kumimoji="1" lang="x-none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A4EB01-27BA-53B1-8265-18F749B57133}"/>
              </a:ext>
            </a:extLst>
          </p:cNvPr>
          <p:cNvSpPr txBox="1"/>
          <p:nvPr/>
        </p:nvSpPr>
        <p:spPr>
          <a:xfrm>
            <a:off x="8967189" y="368339"/>
            <a:ext cx="3224811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endParaRPr kumimoji="1" lang="x-none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A47117A-F4B5-B996-4F1A-3CF01941E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8" y="957726"/>
            <a:ext cx="8650171" cy="5328592"/>
          </a:xfrm>
          <a:prstGeom prst="rect">
            <a:avLst/>
          </a:prstGeom>
        </p:spPr>
      </p:pic>
      <p:graphicFrame>
        <p:nvGraphicFramePr>
          <p:cNvPr id="5" name="표 17">
            <a:extLst>
              <a:ext uri="{FF2B5EF4-FFF2-40B4-BE49-F238E27FC236}">
                <a16:creationId xmlns:a16="http://schemas.microsoft.com/office/drawing/2014/main" xmlns="" id="{A152A2EC-BBAB-4D53-9017-BCA7CF3D3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098278"/>
              </p:ext>
            </p:extLst>
          </p:nvPr>
        </p:nvGraphicFramePr>
        <p:xfrm>
          <a:off x="8967188" y="836712"/>
          <a:ext cx="3118850" cy="5618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180">
                  <a:extLst>
                    <a:ext uri="{9D8B030D-6E8A-4147-A177-3AD203B41FA5}">
                      <a16:colId xmlns:a16="http://schemas.microsoft.com/office/drawing/2014/main" xmlns="" val="4011086399"/>
                    </a:ext>
                  </a:extLst>
                </a:gridCol>
                <a:gridCol w="2677670">
                  <a:extLst>
                    <a:ext uri="{9D8B030D-6E8A-4147-A177-3AD203B41FA5}">
                      <a16:colId xmlns:a16="http://schemas.microsoft.com/office/drawing/2014/main" xmlns="" val="228495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비회원 이름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3344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비회원 생년월일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3358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비회원 휴대폰번호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7365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비회원 비밀번호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99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입력한 비밀번호와 동일한지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9144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개인정보 수집 동의 체크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미동의시 예매불가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87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비회원 로그인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0676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223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7492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56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1384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3223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7924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0950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59087233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xmlns="" id="{6CF1F97D-DB24-DE65-64D7-1489B968AED2}"/>
              </a:ext>
            </a:extLst>
          </p:cNvPr>
          <p:cNvSpPr/>
          <p:nvPr/>
        </p:nvSpPr>
        <p:spPr>
          <a:xfrm>
            <a:off x="1974412" y="299695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7ABEEF7C-1086-D87E-A638-FA0960353AD3}"/>
              </a:ext>
            </a:extLst>
          </p:cNvPr>
          <p:cNvSpPr/>
          <p:nvPr/>
        </p:nvSpPr>
        <p:spPr>
          <a:xfrm>
            <a:off x="1974412" y="333399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DE3C89FF-4E0D-4249-1971-3E0BD7550CCE}"/>
              </a:ext>
            </a:extLst>
          </p:cNvPr>
          <p:cNvSpPr/>
          <p:nvPr/>
        </p:nvSpPr>
        <p:spPr>
          <a:xfrm>
            <a:off x="1974412" y="365941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643BA903-B75C-1262-5774-88511D57164C}"/>
              </a:ext>
            </a:extLst>
          </p:cNvPr>
          <p:cNvSpPr/>
          <p:nvPr/>
        </p:nvSpPr>
        <p:spPr>
          <a:xfrm>
            <a:off x="1974412" y="398484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CA3C8C8B-DA4A-E6B6-B4F1-68C8F343C695}"/>
              </a:ext>
            </a:extLst>
          </p:cNvPr>
          <p:cNvSpPr/>
          <p:nvPr/>
        </p:nvSpPr>
        <p:spPr>
          <a:xfrm>
            <a:off x="1974412" y="431026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F294A490-DA1B-2B2D-BBFA-80DC20FCE72B}"/>
              </a:ext>
            </a:extLst>
          </p:cNvPr>
          <p:cNvSpPr/>
          <p:nvPr/>
        </p:nvSpPr>
        <p:spPr>
          <a:xfrm>
            <a:off x="4629978" y="398484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9F4159DA-B203-29E3-1AC9-773F16A1BD9A}"/>
              </a:ext>
            </a:extLst>
          </p:cNvPr>
          <p:cNvSpPr/>
          <p:nvPr/>
        </p:nvSpPr>
        <p:spPr>
          <a:xfrm>
            <a:off x="4007768" y="508518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515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36C4873-408D-C5F2-C2B6-40856AA475FB}"/>
              </a:ext>
            </a:extLst>
          </p:cNvPr>
          <p:cNvSpPr txBox="1"/>
          <p:nvPr/>
        </p:nvSpPr>
        <p:spPr>
          <a:xfrm>
            <a:off x="84324" y="368339"/>
            <a:ext cx="4356240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r>
              <a:rPr kumimoji="1" lang="ko-KR" altLang="en-US" b="1" dirty="0" err="1"/>
              <a:t>빠른예매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&gt; </a:t>
            </a:r>
            <a:r>
              <a:rPr kumimoji="1" lang="ko-KR" altLang="en-US" b="1" dirty="0"/>
              <a:t>인원 및 좌석선택</a:t>
            </a:r>
            <a:endParaRPr kumimoji="1" lang="x-none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C2050CC-7B43-B2C4-4F9C-088528FA1C5F}"/>
              </a:ext>
            </a:extLst>
          </p:cNvPr>
          <p:cNvSpPr txBox="1"/>
          <p:nvPr/>
        </p:nvSpPr>
        <p:spPr>
          <a:xfrm>
            <a:off x="4942281" y="368339"/>
            <a:ext cx="3224811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endParaRPr kumimoji="1" lang="x-none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A4EB01-27BA-53B1-8265-18F749B57133}"/>
              </a:ext>
            </a:extLst>
          </p:cNvPr>
          <p:cNvSpPr txBox="1"/>
          <p:nvPr/>
        </p:nvSpPr>
        <p:spPr>
          <a:xfrm>
            <a:off x="8967189" y="368339"/>
            <a:ext cx="3224811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endParaRPr kumimoji="1" lang="x-none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B229023-47FD-1900-6663-ADCCEDEAB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908720"/>
            <a:ext cx="8640960" cy="5328592"/>
          </a:xfrm>
          <a:prstGeom prst="rect">
            <a:avLst/>
          </a:prstGeom>
        </p:spPr>
      </p:pic>
      <p:graphicFrame>
        <p:nvGraphicFramePr>
          <p:cNvPr id="4" name="표 17">
            <a:extLst>
              <a:ext uri="{FF2B5EF4-FFF2-40B4-BE49-F238E27FC236}">
                <a16:creationId xmlns:a16="http://schemas.microsoft.com/office/drawing/2014/main" xmlns="" id="{C84C6714-94C5-CDF3-DB29-4B1EBD8C9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860700"/>
              </p:ext>
            </p:extLst>
          </p:nvPr>
        </p:nvGraphicFramePr>
        <p:xfrm>
          <a:off x="8967188" y="836712"/>
          <a:ext cx="3118850" cy="593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180">
                  <a:extLst>
                    <a:ext uri="{9D8B030D-6E8A-4147-A177-3AD203B41FA5}">
                      <a16:colId xmlns:a16="http://schemas.microsoft.com/office/drawing/2014/main" xmlns="" val="4011086399"/>
                    </a:ext>
                  </a:extLst>
                </a:gridCol>
                <a:gridCol w="2677670">
                  <a:extLst>
                    <a:ext uri="{9D8B030D-6E8A-4147-A177-3AD203B41FA5}">
                      <a16:colId xmlns:a16="http://schemas.microsoft.com/office/drawing/2014/main" xmlns="" val="228495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관람인원선택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인원별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금액 상이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3344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선택한 인원수에 맞게 자리 선택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3358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선택한 항목 초기화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7365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이전페이지 이동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빠른예매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페이지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99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인원수에 맞게 자리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결제창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9144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87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0676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223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988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7492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56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1384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3223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7924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0950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59087233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xmlns="" id="{8F976C93-28E1-9D07-4EC9-B085BDF3DB98}"/>
              </a:ext>
            </a:extLst>
          </p:cNvPr>
          <p:cNvSpPr/>
          <p:nvPr/>
        </p:nvSpPr>
        <p:spPr>
          <a:xfrm>
            <a:off x="1055440" y="242088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DE42F03E-31CA-A43D-C962-EA042D92C281}"/>
              </a:ext>
            </a:extLst>
          </p:cNvPr>
          <p:cNvSpPr/>
          <p:nvPr/>
        </p:nvSpPr>
        <p:spPr>
          <a:xfrm>
            <a:off x="2423592" y="328498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6A1B5B9D-8EFA-938B-3F9D-C1B3E6CFCA91}"/>
              </a:ext>
            </a:extLst>
          </p:cNvPr>
          <p:cNvSpPr/>
          <p:nvPr/>
        </p:nvSpPr>
        <p:spPr>
          <a:xfrm>
            <a:off x="5231904" y="227687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69CB0E4B-69D1-09CD-020A-14814E958959}"/>
              </a:ext>
            </a:extLst>
          </p:cNvPr>
          <p:cNvSpPr/>
          <p:nvPr/>
        </p:nvSpPr>
        <p:spPr>
          <a:xfrm>
            <a:off x="6245402" y="587727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F63CB264-CAD8-4BE9-E932-C0A04FAD4B43}"/>
              </a:ext>
            </a:extLst>
          </p:cNvPr>
          <p:cNvSpPr/>
          <p:nvPr/>
        </p:nvSpPr>
        <p:spPr>
          <a:xfrm>
            <a:off x="7464152" y="587727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1168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36C4873-408D-C5F2-C2B6-40856AA475FB}"/>
              </a:ext>
            </a:extLst>
          </p:cNvPr>
          <p:cNvSpPr txBox="1"/>
          <p:nvPr/>
        </p:nvSpPr>
        <p:spPr>
          <a:xfrm>
            <a:off x="84324" y="368339"/>
            <a:ext cx="4356240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r>
              <a:rPr kumimoji="1" lang="ko-KR" altLang="en-US" b="1" dirty="0" err="1"/>
              <a:t>빠른예매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&gt; </a:t>
            </a:r>
            <a:r>
              <a:rPr kumimoji="1" lang="ko-KR" altLang="en-US" b="1" dirty="0"/>
              <a:t>결제 페이지</a:t>
            </a:r>
            <a:endParaRPr kumimoji="1" lang="x-none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C2050CC-7B43-B2C4-4F9C-088528FA1C5F}"/>
              </a:ext>
            </a:extLst>
          </p:cNvPr>
          <p:cNvSpPr txBox="1"/>
          <p:nvPr/>
        </p:nvSpPr>
        <p:spPr>
          <a:xfrm>
            <a:off x="4942281" y="368339"/>
            <a:ext cx="3224811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endParaRPr kumimoji="1" lang="x-none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A4EB01-27BA-53B1-8265-18F749B57133}"/>
              </a:ext>
            </a:extLst>
          </p:cNvPr>
          <p:cNvSpPr txBox="1"/>
          <p:nvPr/>
        </p:nvSpPr>
        <p:spPr>
          <a:xfrm>
            <a:off x="8967189" y="368339"/>
            <a:ext cx="3224811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endParaRPr kumimoji="1" lang="x-none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50D2BA0-3D6E-3FC7-EEFB-95AB66D0B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908720"/>
            <a:ext cx="8640960" cy="5328592"/>
          </a:xfrm>
          <a:prstGeom prst="rect">
            <a:avLst/>
          </a:prstGeom>
        </p:spPr>
      </p:pic>
      <p:graphicFrame>
        <p:nvGraphicFramePr>
          <p:cNvPr id="4" name="표 17">
            <a:extLst>
              <a:ext uri="{FF2B5EF4-FFF2-40B4-BE49-F238E27FC236}">
                <a16:creationId xmlns:a16="http://schemas.microsoft.com/office/drawing/2014/main" xmlns="" id="{0654F645-CB1B-78AF-B58A-5F65EB37E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950820"/>
              </p:ext>
            </p:extLst>
          </p:nvPr>
        </p:nvGraphicFramePr>
        <p:xfrm>
          <a:off x="8967188" y="836712"/>
          <a:ext cx="3118850" cy="5618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180">
                  <a:extLst>
                    <a:ext uri="{9D8B030D-6E8A-4147-A177-3AD203B41FA5}">
                      <a16:colId xmlns:a16="http://schemas.microsoft.com/office/drawing/2014/main" xmlns="" val="4011086399"/>
                    </a:ext>
                  </a:extLst>
                </a:gridCol>
                <a:gridCol w="2677670">
                  <a:extLst>
                    <a:ext uri="{9D8B030D-6E8A-4147-A177-3AD203B41FA5}">
                      <a16:colId xmlns:a16="http://schemas.microsoft.com/office/drawing/2014/main" xmlns="" val="228495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매점구매 선택창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3344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포인트 및 할인쿠폰 선택창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3358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관람권 선택창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7365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제휴포인트 사용 선택창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99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결제수단 선택창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9144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인원 및 자리선택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87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최종금액 계산 후 결제시스템  팝업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0676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결제시스템 구현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X</a:t>
                      </a:r>
                    </a:p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예매 완료페이지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223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7492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56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1384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3223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7924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0950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59087233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xmlns="" id="{6A36E977-9C34-F67D-CD12-E312F2A61B89}"/>
              </a:ext>
            </a:extLst>
          </p:cNvPr>
          <p:cNvSpPr/>
          <p:nvPr/>
        </p:nvSpPr>
        <p:spPr>
          <a:xfrm>
            <a:off x="1559496" y="2132856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DD39BCE2-6381-723C-FAC7-44053870D3A6}"/>
              </a:ext>
            </a:extLst>
          </p:cNvPr>
          <p:cNvSpPr/>
          <p:nvPr/>
        </p:nvSpPr>
        <p:spPr>
          <a:xfrm>
            <a:off x="1910404" y="242088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B9C9D0D1-90E6-0AA1-93E2-5DD4DD3C0E60}"/>
              </a:ext>
            </a:extLst>
          </p:cNvPr>
          <p:cNvSpPr/>
          <p:nvPr/>
        </p:nvSpPr>
        <p:spPr>
          <a:xfrm>
            <a:off x="1559496" y="292494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45417EF0-E8AA-B121-F5E6-35BEF5EE6F12}"/>
              </a:ext>
            </a:extLst>
          </p:cNvPr>
          <p:cNvSpPr/>
          <p:nvPr/>
        </p:nvSpPr>
        <p:spPr>
          <a:xfrm>
            <a:off x="1910404" y="3945829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C7D8680D-10D5-8F20-CBDB-73FA26147B90}"/>
              </a:ext>
            </a:extLst>
          </p:cNvPr>
          <p:cNvSpPr/>
          <p:nvPr/>
        </p:nvSpPr>
        <p:spPr>
          <a:xfrm>
            <a:off x="1127448" y="4941168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1D852090-9193-F392-6B69-6852C7A5A967}"/>
              </a:ext>
            </a:extLst>
          </p:cNvPr>
          <p:cNvSpPr/>
          <p:nvPr/>
        </p:nvSpPr>
        <p:spPr>
          <a:xfrm>
            <a:off x="6312024" y="450912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E5D71409-3EAA-D93E-D8BE-5FE43FE6AB92}"/>
              </a:ext>
            </a:extLst>
          </p:cNvPr>
          <p:cNvSpPr/>
          <p:nvPr/>
        </p:nvSpPr>
        <p:spPr>
          <a:xfrm>
            <a:off x="7523161" y="4509120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7418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36C4873-408D-C5F2-C2B6-40856AA475FB}"/>
              </a:ext>
            </a:extLst>
          </p:cNvPr>
          <p:cNvSpPr txBox="1"/>
          <p:nvPr/>
        </p:nvSpPr>
        <p:spPr>
          <a:xfrm>
            <a:off x="84324" y="368339"/>
            <a:ext cx="4356240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r>
              <a:rPr kumimoji="1" lang="ko-KR" altLang="en-US" b="1" dirty="0"/>
              <a:t>예매 </a:t>
            </a:r>
            <a:r>
              <a:rPr kumimoji="1" lang="en-US" altLang="ko-KR" b="1" dirty="0"/>
              <a:t>&gt; </a:t>
            </a:r>
            <a:r>
              <a:rPr kumimoji="1" lang="ko-KR" altLang="en-US" b="1" dirty="0"/>
              <a:t>예매완료</a:t>
            </a:r>
            <a:r>
              <a:rPr kumimoji="1" lang="en-US" altLang="ko-KR" b="1" dirty="0"/>
              <a:t>, </a:t>
            </a:r>
            <a:r>
              <a:rPr kumimoji="1" lang="ko-KR" altLang="en-US" b="1" dirty="0"/>
              <a:t>결제정보</a:t>
            </a:r>
            <a:endParaRPr kumimoji="1" lang="x-none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C2050CC-7B43-B2C4-4F9C-088528FA1C5F}"/>
              </a:ext>
            </a:extLst>
          </p:cNvPr>
          <p:cNvSpPr txBox="1"/>
          <p:nvPr/>
        </p:nvSpPr>
        <p:spPr>
          <a:xfrm>
            <a:off x="4942281" y="368339"/>
            <a:ext cx="3224811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endParaRPr kumimoji="1" lang="x-none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A4EB01-27BA-53B1-8265-18F749B57133}"/>
              </a:ext>
            </a:extLst>
          </p:cNvPr>
          <p:cNvSpPr txBox="1"/>
          <p:nvPr/>
        </p:nvSpPr>
        <p:spPr>
          <a:xfrm>
            <a:off x="8967189" y="368339"/>
            <a:ext cx="3224811" cy="369870"/>
          </a:xfrm>
          <a:prstGeom prst="rect">
            <a:avLst/>
          </a:prstGeom>
          <a:noFill/>
        </p:spPr>
        <p:txBody>
          <a:bodyPr wrap="square" lIns="90000" rtlCol="0" anchor="ctr">
            <a:spAutoFit/>
          </a:bodyPr>
          <a:lstStyle/>
          <a:p>
            <a:pPr algn="l"/>
            <a:endParaRPr kumimoji="1" lang="x-none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BDE1880-CA8C-8FB7-D7DE-C1DC61BED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908720"/>
            <a:ext cx="8640960" cy="5328591"/>
          </a:xfrm>
          <a:prstGeom prst="rect">
            <a:avLst/>
          </a:prstGeom>
        </p:spPr>
      </p:pic>
      <p:graphicFrame>
        <p:nvGraphicFramePr>
          <p:cNvPr id="4" name="표 17">
            <a:extLst>
              <a:ext uri="{FF2B5EF4-FFF2-40B4-BE49-F238E27FC236}">
                <a16:creationId xmlns:a16="http://schemas.microsoft.com/office/drawing/2014/main" xmlns="" id="{C963DD2B-6E3F-5FCD-4027-D92B5E6F5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234681"/>
              </p:ext>
            </p:extLst>
          </p:nvPr>
        </p:nvGraphicFramePr>
        <p:xfrm>
          <a:off x="8967188" y="836712"/>
          <a:ext cx="3118850" cy="593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180">
                  <a:extLst>
                    <a:ext uri="{9D8B030D-6E8A-4147-A177-3AD203B41FA5}">
                      <a16:colId xmlns:a16="http://schemas.microsoft.com/office/drawing/2014/main" xmlns="" val="4011086399"/>
                    </a:ext>
                  </a:extLst>
                </a:gridCol>
                <a:gridCol w="2677670">
                  <a:extLst>
                    <a:ext uri="{9D8B030D-6E8A-4147-A177-3AD203B41FA5}">
                      <a16:colId xmlns:a16="http://schemas.microsoft.com/office/drawing/2014/main" xmlns="" val="228495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예매 정보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3344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예매 내역페이지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3358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예매정보 카카오톡 전송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사용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7365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99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9144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87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0676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223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8988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7492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56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1384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3223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7924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0950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59087233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xmlns="" id="{335F6825-E664-98B0-A9D9-5710F930602A}"/>
              </a:ext>
            </a:extLst>
          </p:cNvPr>
          <p:cNvSpPr/>
          <p:nvPr/>
        </p:nvSpPr>
        <p:spPr>
          <a:xfrm>
            <a:off x="2423592" y="148478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18AAB187-D019-A4C9-915A-F57DBC5B7604}"/>
              </a:ext>
            </a:extLst>
          </p:cNvPr>
          <p:cNvSpPr/>
          <p:nvPr/>
        </p:nvSpPr>
        <p:spPr>
          <a:xfrm>
            <a:off x="6096000" y="400506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9D8571C9-E96C-8DED-8197-9CB1A5027509}"/>
              </a:ext>
            </a:extLst>
          </p:cNvPr>
          <p:cNvSpPr/>
          <p:nvPr/>
        </p:nvSpPr>
        <p:spPr>
          <a:xfrm>
            <a:off x="4942215" y="3837712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322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651</Words>
  <Application>Microsoft Office PowerPoint</Application>
  <PresentationFormat>와이드스크린</PresentationFormat>
  <Paragraphs>324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 Ling</dc:title>
  <dc:creator>건호 박</dc:creator>
  <cp:lastModifiedBy>jooyeon</cp:lastModifiedBy>
  <cp:revision>4</cp:revision>
  <dcterms:created xsi:type="dcterms:W3CDTF">2023-09-26T01:56:43Z</dcterms:created>
  <dcterms:modified xsi:type="dcterms:W3CDTF">2023-10-18T15:04:23Z</dcterms:modified>
</cp:coreProperties>
</file>