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Relationship Id="rId5" Target="../media/image73.png" Type="http://schemas.openxmlformats.org/officeDocument/2006/relationships/image"/><Relationship Id="rId6" Target="../media/image60.png" Type="http://schemas.openxmlformats.org/officeDocument/2006/relationships/image"/><Relationship Id="rId7" Target="../media/image7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5.png" Type="http://schemas.openxmlformats.org/officeDocument/2006/relationships/image"/><Relationship Id="rId3" Target="../media/image47.png" Type="http://schemas.openxmlformats.org/officeDocument/2006/relationships/image"/><Relationship Id="rId4" Target="../media/image75.png" Type="http://schemas.openxmlformats.org/officeDocument/2006/relationships/image"/><Relationship Id="rId5" Target="../media/image49.png" Type="http://schemas.openxmlformats.org/officeDocument/2006/relationships/image"/><Relationship Id="rId6" Target="../media/image76.png" Type="http://schemas.openxmlformats.org/officeDocument/2006/relationships/image"/><Relationship Id="rId7" Target="../media/image77.png" Type="http://schemas.openxmlformats.org/officeDocument/2006/relationships/image"/><Relationship Id="rId8" Target="../media/image54.png" Type="http://schemas.openxmlformats.org/officeDocument/2006/relationships/image"/><Relationship Id="rId9" Target="../media/image7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Relationship Id="rId5" Target="../media/image76.png" Type="http://schemas.openxmlformats.org/officeDocument/2006/relationships/image"/><Relationship Id="rId6" Target="../media/image60.png" Type="http://schemas.openxmlformats.org/officeDocument/2006/relationships/image"/><Relationship Id="rId7" Target="../media/image7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80.png" Type="http://schemas.openxmlformats.org/officeDocument/2006/relationships/image"/><Relationship Id="rId4" Target="../media/image48.png" Type="http://schemas.openxmlformats.org/officeDocument/2006/relationships/image"/><Relationship Id="rId5" Target="../media/image81.png" Type="http://schemas.openxmlformats.org/officeDocument/2006/relationships/image"/><Relationship Id="rId6" Target="../media/image60.png" Type="http://schemas.openxmlformats.org/officeDocument/2006/relationships/image"/><Relationship Id="rId7" Target="../media/image8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80.png" Type="http://schemas.openxmlformats.org/officeDocument/2006/relationships/image"/><Relationship Id="rId4" Target="../media/image48.png" Type="http://schemas.openxmlformats.org/officeDocument/2006/relationships/image"/><Relationship Id="rId5" Target="../media/image83.png" Type="http://schemas.openxmlformats.org/officeDocument/2006/relationships/image"/><Relationship Id="rId6" Target="../media/image60.png" Type="http://schemas.openxmlformats.org/officeDocument/2006/relationships/image"/><Relationship Id="rId7" Target="../media/image8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80.png" Type="http://schemas.openxmlformats.org/officeDocument/2006/relationships/image"/><Relationship Id="rId4" Target="../media/image48.png" Type="http://schemas.openxmlformats.org/officeDocument/2006/relationships/image"/><Relationship Id="rId5" Target="../media/image76.png" Type="http://schemas.openxmlformats.org/officeDocument/2006/relationships/image"/><Relationship Id="rId6" Target="../media/image60.png" Type="http://schemas.openxmlformats.org/officeDocument/2006/relationships/image"/><Relationship Id="rId7" Target="../media/image8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6.png" Type="http://schemas.openxmlformats.org/officeDocument/2006/relationships/image"/><Relationship Id="rId3" Target="../media/image47.png" Type="http://schemas.openxmlformats.org/officeDocument/2006/relationships/image"/><Relationship Id="rId4" Target="../media/image87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8.png" Type="http://schemas.openxmlformats.org/officeDocument/2006/relationships/image"/><Relationship Id="rId3" Target="../media/image89.png" Type="http://schemas.openxmlformats.org/officeDocument/2006/relationships/image"/><Relationship Id="rId4" Target="../media/image90.png" Type="http://schemas.openxmlformats.org/officeDocument/2006/relationships/image"/><Relationship Id="rId5" Target="../media/image9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2.png" Type="http://schemas.openxmlformats.org/officeDocument/2006/relationships/image"/><Relationship Id="rId3" Target="../media/image89.png" Type="http://schemas.openxmlformats.org/officeDocument/2006/relationships/image"/><Relationship Id="rId4" Target="../media/image90.png" Type="http://schemas.openxmlformats.org/officeDocument/2006/relationships/image"/><Relationship Id="rId5" Target="../media/image93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4.png" Type="http://schemas.openxmlformats.org/officeDocument/2006/relationships/image"/><Relationship Id="rId3" Target="../media/image89.png" Type="http://schemas.openxmlformats.org/officeDocument/2006/relationships/image"/><Relationship Id="rId4" Target="../media/image90.png" Type="http://schemas.openxmlformats.org/officeDocument/2006/relationships/image"/><Relationship Id="rId5" Target="../media/image9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6.png" Type="http://schemas.openxmlformats.org/officeDocument/2006/relationships/image"/><Relationship Id="rId11" Target="../media/image17.png" Type="http://schemas.openxmlformats.org/officeDocument/2006/relationships/image"/><Relationship Id="rId12" Target="../media/image18.png" Type="http://schemas.openxmlformats.org/officeDocument/2006/relationships/image"/><Relationship Id="rId13" Target="../media/image19.png" Type="http://schemas.openxmlformats.org/officeDocument/2006/relationships/image"/><Relationship Id="rId14" Target="../media/image20.png" Type="http://schemas.openxmlformats.org/officeDocument/2006/relationships/image"/><Relationship Id="rId15" Target="../media/image21.png" Type="http://schemas.openxmlformats.org/officeDocument/2006/relationships/image"/><Relationship Id="rId16" Target="../media/image22.png" Type="http://schemas.openxmlformats.org/officeDocument/2006/relationships/image"/><Relationship Id="rId17" Target="../media/image23.png" Type="http://schemas.openxmlformats.org/officeDocument/2006/relationships/image"/><Relationship Id="rId18" Target="../media/image24.png" Type="http://schemas.openxmlformats.org/officeDocument/2006/relationships/image"/><Relationship Id="rId19" Target="../media/image25.png" Type="http://schemas.openxmlformats.org/officeDocument/2006/relationships/image"/><Relationship Id="rId2" Target="../media/image8.png" Type="http://schemas.openxmlformats.org/officeDocument/2006/relationships/image"/><Relationship Id="rId20" Target="../media/image26.png" Type="http://schemas.openxmlformats.org/officeDocument/2006/relationships/image"/><Relationship Id="rId21" Target="../media/image27.png" Type="http://schemas.openxmlformats.org/officeDocument/2006/relationships/image"/><Relationship Id="rId22" Target="../media/image2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Relationship Id="rId8" Target="../media/image14.png" Type="http://schemas.openxmlformats.org/officeDocument/2006/relationships/image"/><Relationship Id="rId9" Target="../media/image15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6.png" Type="http://schemas.openxmlformats.org/officeDocument/2006/relationships/image"/><Relationship Id="rId3" Target="../media/image97.png" Type="http://schemas.openxmlformats.org/officeDocument/2006/relationships/image"/><Relationship Id="rId4" Target="../media/image98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9.png" Type="http://schemas.openxmlformats.org/officeDocument/2006/relationships/image"/><Relationship Id="rId3" Target="../media/image100.png" Type="http://schemas.openxmlformats.org/officeDocument/2006/relationships/image"/><Relationship Id="rId4" Target="../media/image101.png" Type="http://schemas.openxmlformats.org/officeDocument/2006/relationships/image"/><Relationship Id="rId5" Target="../media/image102.png" Type="http://schemas.openxmlformats.org/officeDocument/2006/relationships/image"/><Relationship Id="rId6" Target="../media/image103.png" Type="http://schemas.openxmlformats.org/officeDocument/2006/relationships/image"/><Relationship Id="rId7" Target="../media/image10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png" Type="http://schemas.openxmlformats.org/officeDocument/2006/relationships/image"/><Relationship Id="rId11" Target="../media/image38.png" Type="http://schemas.openxmlformats.org/officeDocument/2006/relationships/image"/><Relationship Id="rId12" Target="../media/image39.png" Type="http://schemas.openxmlformats.org/officeDocument/2006/relationships/image"/><Relationship Id="rId13" Target="../media/image40.png" Type="http://schemas.openxmlformats.org/officeDocument/2006/relationships/image"/><Relationship Id="rId14" Target="../media/image41.png" Type="http://schemas.openxmlformats.org/officeDocument/2006/relationships/image"/><Relationship Id="rId15" Target="../media/image42.png" Type="http://schemas.openxmlformats.org/officeDocument/2006/relationships/image"/><Relationship Id="rId16" Target="../media/image43.png" Type="http://schemas.openxmlformats.org/officeDocument/2006/relationships/image"/><Relationship Id="rId17" Target="../media/image44.png" Type="http://schemas.openxmlformats.org/officeDocument/2006/relationships/image"/><Relationship Id="rId2" Target="../media/image29.png" Type="http://schemas.openxmlformats.org/officeDocument/2006/relationships/image"/><Relationship Id="rId3" Target="../media/image30.png" Type="http://schemas.openxmlformats.org/officeDocument/2006/relationships/image"/><Relationship Id="rId4" Target="../media/image31.png" Type="http://schemas.openxmlformats.org/officeDocument/2006/relationships/image"/><Relationship Id="rId5" Target="../media/image32.png" Type="http://schemas.openxmlformats.org/officeDocument/2006/relationships/image"/><Relationship Id="rId6" Target="../media/image33.png" Type="http://schemas.openxmlformats.org/officeDocument/2006/relationships/image"/><Relationship Id="rId7" Target="../media/image34.png" Type="http://schemas.openxmlformats.org/officeDocument/2006/relationships/image"/><Relationship Id="rId8" Target="../media/image35.pn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png" Type="http://schemas.openxmlformats.org/officeDocument/2006/relationships/image"/><Relationship Id="rId12" Target="../media/image55.png" Type="http://schemas.openxmlformats.org/officeDocument/2006/relationships/image"/><Relationship Id="rId13" Target="../media/image56.png" Type="http://schemas.openxmlformats.org/officeDocument/2006/relationships/image"/><Relationship Id="rId14" Target="../media/image57.png" Type="http://schemas.openxmlformats.org/officeDocument/2006/relationships/image"/><Relationship Id="rId15" Target="../media/image58.png" Type="http://schemas.openxmlformats.org/officeDocument/2006/relationships/image"/><Relationship Id="rId2" Target="../media/image45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Relationship Id="rId8" Target="../media/image51.png" Type="http://schemas.openxmlformats.org/officeDocument/2006/relationships/image"/><Relationship Id="rId9" Target="../media/image5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Relationship Id="rId5" Target="../media/image50.png" Type="http://schemas.openxmlformats.org/officeDocument/2006/relationships/image"/><Relationship Id="rId6" Target="../media/image60.png" Type="http://schemas.openxmlformats.org/officeDocument/2006/relationships/image"/><Relationship Id="rId7" Target="../media/image6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Relationship Id="rId5" Target="../media/image62.png" Type="http://schemas.openxmlformats.org/officeDocument/2006/relationships/image"/><Relationship Id="rId6" Target="../media/image60.png" Type="http://schemas.openxmlformats.org/officeDocument/2006/relationships/image"/><Relationship Id="rId7" Target="../media/image6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Relationship Id="rId5" Target="../media/image64.png" Type="http://schemas.openxmlformats.org/officeDocument/2006/relationships/image"/><Relationship Id="rId6" Target="../media/image60.png" Type="http://schemas.openxmlformats.org/officeDocument/2006/relationships/image"/><Relationship Id="rId7" Target="../media/image6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png" Type="http://schemas.openxmlformats.org/officeDocument/2006/relationships/image"/><Relationship Id="rId12" Target="../media/image55.png" Type="http://schemas.openxmlformats.org/officeDocument/2006/relationships/image"/><Relationship Id="rId13" Target="../media/image69.png" Type="http://schemas.openxmlformats.org/officeDocument/2006/relationships/image"/><Relationship Id="rId14" Target="../media/image70.png" Type="http://schemas.openxmlformats.org/officeDocument/2006/relationships/image"/><Relationship Id="rId15" Target="../media/image71.png" Type="http://schemas.openxmlformats.org/officeDocument/2006/relationships/image"/><Relationship Id="rId2" Target="../media/image45.png" Type="http://schemas.openxmlformats.org/officeDocument/2006/relationships/image"/><Relationship Id="rId3" Target="../media/image46.png" Type="http://schemas.openxmlformats.org/officeDocument/2006/relationships/image"/><Relationship Id="rId4" Target="../media/image47.png" Type="http://schemas.openxmlformats.org/officeDocument/2006/relationships/image"/><Relationship Id="rId5" Target="../media/image48.png" Type="http://schemas.openxmlformats.org/officeDocument/2006/relationships/image"/><Relationship Id="rId6" Target="../media/image49.png" Type="http://schemas.openxmlformats.org/officeDocument/2006/relationships/image"/><Relationship Id="rId7" Target="../media/image66.png" Type="http://schemas.openxmlformats.org/officeDocument/2006/relationships/image"/><Relationship Id="rId8" Target="../media/image67.png" Type="http://schemas.openxmlformats.org/officeDocument/2006/relationships/image"/><Relationship Id="rId9" Target="../media/image6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png" Type="http://schemas.openxmlformats.org/officeDocument/2006/relationships/image"/><Relationship Id="rId3" Target="../media/image47.png" Type="http://schemas.openxmlformats.org/officeDocument/2006/relationships/image"/><Relationship Id="rId4" Target="../media/image48.png" Type="http://schemas.openxmlformats.org/officeDocument/2006/relationships/image"/><Relationship Id="rId5" Target="../media/image66.png" Type="http://schemas.openxmlformats.org/officeDocument/2006/relationships/image"/><Relationship Id="rId6" Target="../media/image60.png" Type="http://schemas.openxmlformats.org/officeDocument/2006/relationships/image"/><Relationship Id="rId7" Target="../media/image7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903200" y="5842000"/>
            <a:ext cx="6921500" cy="692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654300" y="4229100"/>
            <a:ext cx="2197100" cy="1778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1536700" y="3695700"/>
            <a:ext cx="14681200" cy="2578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816600" y="6896100"/>
            <a:ext cx="15316200" cy="1155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556500" y="3111500"/>
            <a:ext cx="1143000" cy="965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676400" y="-1943100"/>
            <a:ext cx="6527800" cy="6527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8356600" y="3505200"/>
            <a:ext cx="2565400" cy="13843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1700" y="2413000"/>
            <a:ext cx="16941800" cy="6832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40400" y="457200"/>
            <a:ext cx="67564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31900"/>
            <a:ext cx="7988300" cy="134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121400" y="2641600"/>
            <a:ext cx="5537200" cy="1384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" y="3594100"/>
            <a:ext cx="16027400" cy="3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20800" y="3771900"/>
            <a:ext cx="16281400" cy="47879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5918200" y="2501900"/>
            <a:ext cx="6438900" cy="661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40400" y="457200"/>
            <a:ext cx="67564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207000" y="1308100"/>
            <a:ext cx="7137400" cy="12827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877300" y="3022600"/>
            <a:ext cx="520700" cy="5207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502400" y="3505200"/>
            <a:ext cx="5130800" cy="13843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750300" y="2870200"/>
            <a:ext cx="927100" cy="914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400800" y="4762500"/>
            <a:ext cx="5486400" cy="3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6172200" y="4902200"/>
            <a:ext cx="6070600" cy="16383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1700" y="2413000"/>
            <a:ext cx="16941800" cy="6832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40400" y="457200"/>
            <a:ext cx="67564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31900"/>
            <a:ext cx="7988300" cy="134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02400" y="2641600"/>
            <a:ext cx="5130800" cy="1384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" y="3594100"/>
            <a:ext cx="16027400" cy="3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04900" y="3771900"/>
            <a:ext cx="16484600" cy="3225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1700" y="2413000"/>
            <a:ext cx="16941800" cy="6832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648200" y="457200"/>
            <a:ext cx="78232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31900"/>
            <a:ext cx="7988300" cy="134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070600" y="2641600"/>
            <a:ext cx="5537200" cy="1384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" y="3594100"/>
            <a:ext cx="16027400" cy="3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22300" y="3771900"/>
            <a:ext cx="169291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1700" y="2413000"/>
            <a:ext cx="16941800" cy="6832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648200" y="457200"/>
            <a:ext cx="78232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31900"/>
            <a:ext cx="7988300" cy="134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070600" y="2641600"/>
            <a:ext cx="5537200" cy="1384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" y="3594100"/>
            <a:ext cx="16027400" cy="3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04900" y="3771900"/>
            <a:ext cx="164719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1700" y="2413000"/>
            <a:ext cx="16941800" cy="6832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648200" y="457200"/>
            <a:ext cx="78232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31900"/>
            <a:ext cx="7988300" cy="134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502400" y="2641600"/>
            <a:ext cx="5130800" cy="1384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" y="3594100"/>
            <a:ext cx="16027400" cy="3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44600" y="3771900"/>
            <a:ext cx="163068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41400" y="2184400"/>
            <a:ext cx="16192500" cy="74041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40400" y="457200"/>
            <a:ext cx="67564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771900" y="1231900"/>
            <a:ext cx="8585200" cy="1346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771900" y="2184400"/>
            <a:ext cx="10731500" cy="5029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648200" y="457200"/>
            <a:ext cx="77978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44600"/>
            <a:ext cx="7988300" cy="133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975100" y="7912100"/>
            <a:ext cx="105156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657600" y="2730500"/>
            <a:ext cx="10960100" cy="4826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648200" y="457200"/>
            <a:ext cx="77978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44600"/>
            <a:ext cx="7988300" cy="133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451600" y="7912100"/>
            <a:ext cx="5537200" cy="8763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3873500" y="2451100"/>
            <a:ext cx="10541000" cy="5016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648200" y="457200"/>
            <a:ext cx="77978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44600"/>
            <a:ext cx="7988300" cy="13335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858000" y="7937500"/>
            <a:ext cx="4775200" cy="1282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89000" y="5765800"/>
            <a:ext cx="4749800" cy="50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279400" y="5245100"/>
            <a:ext cx="3073400" cy="1003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835400" y="5765800"/>
            <a:ext cx="47498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794000" y="6718300"/>
            <a:ext cx="3492500" cy="10033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769100" y="5765800"/>
            <a:ext cx="4749800" cy="508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486400" y="5207000"/>
            <a:ext cx="3771900" cy="1003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702800" y="5765800"/>
            <a:ext cx="4749800" cy="50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775700" y="6718300"/>
            <a:ext cx="3378200" cy="1003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2636500" y="5765800"/>
            <a:ext cx="4749800" cy="50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1366500" y="5245100"/>
            <a:ext cx="3683000" cy="9779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4452600" y="6692900"/>
            <a:ext cx="3606800" cy="990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-177800" y="2044700"/>
            <a:ext cx="4673600" cy="48895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781300" y="3505200"/>
            <a:ext cx="4826000" cy="48895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5664200" y="2019300"/>
            <a:ext cx="4787900" cy="48895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8674100" y="3581400"/>
            <a:ext cx="4813300" cy="4572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1620500" y="2120900"/>
            <a:ext cx="4686300" cy="4572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14478000" y="3479800"/>
            <a:ext cx="4851400" cy="48895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-114300" y="5803900"/>
            <a:ext cx="3505200" cy="14605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2654300" y="7607300"/>
            <a:ext cx="3670300" cy="838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5435600" y="6134100"/>
            <a:ext cx="3822700" cy="8636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775700" y="7429500"/>
            <a:ext cx="3429000" cy="8382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1468100" y="5956300"/>
            <a:ext cx="3670300" cy="863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14249400" y="7429500"/>
            <a:ext cx="3822700" cy="8382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4076700" y="419100"/>
            <a:ext cx="8407400" cy="1790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7277100" y="1244600"/>
            <a:ext cx="3632200" cy="1333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4648200" y="457200"/>
            <a:ext cx="7785100" cy="1765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4013200" y="1231900"/>
            <a:ext cx="8343900" cy="13462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2387600" y="2908300"/>
            <a:ext cx="137160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903200" y="5842000"/>
            <a:ext cx="6921500" cy="69215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3238500" y="-3175000"/>
            <a:ext cx="9766300" cy="9766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3429000" y="6375400"/>
            <a:ext cx="9398000" cy="13970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200400" y="2120900"/>
            <a:ext cx="12661900" cy="52070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962900" y="9029700"/>
            <a:ext cx="850900" cy="711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8547100" y="9296400"/>
            <a:ext cx="1892300" cy="698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6184900" y="-1320800"/>
            <a:ext cx="12814300" cy="128143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181600" y="1079500"/>
            <a:ext cx="190500" cy="1905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337300" y="3416300"/>
            <a:ext cx="190500" cy="1905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6438900" y="5969000"/>
            <a:ext cx="190500" cy="190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6438900" y="3492500"/>
            <a:ext cx="9829800" cy="25400"/>
          </a:xfrm>
          <a:prstGeom prst="rect">
            <a:avLst/>
          </a:prstGeom>
        </p:spPr>
      </p:pic>
      <p:grpSp>
        <p:nvGrpSpPr>
          <p:cNvPr name="Group 8" id="8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9" id="9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5359400" y="1155700"/>
            <a:ext cx="10909300" cy="25400"/>
          </a:xfrm>
          <a:prstGeom prst="rect">
            <a:avLst/>
          </a:prstGeom>
        </p:spPr>
      </p:pic>
      <p:grpSp>
        <p:nvGrpSpPr>
          <p:cNvPr name="Group 10" id="10"/>
          <p:cNvGrpSpPr/>
          <p:nvPr/>
        </p:nvGrpSpPr>
        <p:grpSpPr>
          <a:xfrm>
            <a:off x="2147483647" y="2147483647"/>
            <a:ext cx="2147483647" cy="381000000"/>
          </a:xfrm>
        </p:grpSpPr>
      </p:grpSp>
      <p:pic>
        <p:nvPicPr>
          <p:cNvPr name="Picture 11" id="11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604000" y="6057900"/>
            <a:ext cx="96647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330200" y="3860800"/>
            <a:ext cx="5067300" cy="1752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55600" y="4699000"/>
            <a:ext cx="4889500" cy="1270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8382000" y="2565400"/>
            <a:ext cx="5092700" cy="609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9131300" y="1066800"/>
            <a:ext cx="4800600" cy="12319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9436100" y="1739900"/>
            <a:ext cx="3746500" cy="914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6654800" y="4851400"/>
            <a:ext cx="7899400" cy="1397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9042400" y="3594100"/>
            <a:ext cx="4013200" cy="12319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966200" y="4178300"/>
            <a:ext cx="3949700" cy="901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8851900" y="7721600"/>
            <a:ext cx="5486400" cy="19812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636000" y="6159500"/>
            <a:ext cx="4343400" cy="1282700"/>
          </a:xfrm>
          <a:prstGeom prst="rect">
            <a:avLst/>
          </a:prstGeom>
        </p:spPr>
      </p:pic>
      <p:pic>
        <p:nvPicPr>
          <p:cNvPr name="Picture 22" id="22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788400" y="6731000"/>
            <a:ext cx="41402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476500" y="2641600"/>
            <a:ext cx="6438900" cy="661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72600" y="2641600"/>
            <a:ext cx="6438900" cy="661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40400" y="457200"/>
            <a:ext cx="67564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368800" y="1231900"/>
            <a:ext cx="7988300" cy="134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35600" y="2997200"/>
            <a:ext cx="520700" cy="520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882900" y="3517900"/>
            <a:ext cx="5308600" cy="1384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880600" y="3517900"/>
            <a:ext cx="5003800" cy="1384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270500" y="2857500"/>
            <a:ext cx="965200" cy="889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20600" y="3035300"/>
            <a:ext cx="520700" cy="520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959100" y="4762500"/>
            <a:ext cx="5486400" cy="381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855200" y="4762500"/>
            <a:ext cx="5486400" cy="38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280900" y="2895600"/>
            <a:ext cx="9144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679700" y="5029200"/>
            <a:ext cx="6070600" cy="8890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740900" y="5016500"/>
            <a:ext cx="5880100" cy="3175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1700" y="2413000"/>
            <a:ext cx="16941800" cy="6832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40400" y="457200"/>
            <a:ext cx="67564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31900"/>
            <a:ext cx="7988300" cy="134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324600" y="2641600"/>
            <a:ext cx="5308600" cy="1384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" y="3594100"/>
            <a:ext cx="16027400" cy="3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435100" y="3771900"/>
            <a:ext cx="19024600" cy="1663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1700" y="2413000"/>
            <a:ext cx="16941800" cy="6832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40400" y="457200"/>
            <a:ext cx="67564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31900"/>
            <a:ext cx="7988300" cy="134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070600" y="2641600"/>
            <a:ext cx="5562600" cy="1384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" y="3594100"/>
            <a:ext cx="16027400" cy="3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35000" y="3771900"/>
            <a:ext cx="169418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1700" y="2413000"/>
            <a:ext cx="16941800" cy="6832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40400" y="457200"/>
            <a:ext cx="67564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31900"/>
            <a:ext cx="7988300" cy="134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731000" y="2641600"/>
            <a:ext cx="4889500" cy="1384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" y="3594100"/>
            <a:ext cx="16027400" cy="3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282700" y="3771900"/>
            <a:ext cx="16256000" cy="3619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2476500" y="2641600"/>
            <a:ext cx="6438900" cy="66167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9372600" y="2641600"/>
            <a:ext cx="6438900" cy="661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740400" y="457200"/>
            <a:ext cx="6756400" cy="17653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4368800" y="1231900"/>
            <a:ext cx="7988300" cy="13462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5435600" y="2997200"/>
            <a:ext cx="520700" cy="5207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679700" y="3517900"/>
            <a:ext cx="5511800" cy="13843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944100" y="3517900"/>
            <a:ext cx="4991100" cy="13843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5283200" y="2844800"/>
            <a:ext cx="914400" cy="914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420600" y="3035300"/>
            <a:ext cx="520700" cy="520700"/>
          </a:xfrm>
          <a:prstGeom prst="rect">
            <a:avLst/>
          </a:prstGeom>
        </p:spPr>
      </p:pic>
      <p:grpSp>
        <p:nvGrpSpPr>
          <p:cNvPr name="Group 11" id="11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959100" y="4762500"/>
            <a:ext cx="5486400" cy="38100"/>
          </a:xfrm>
          <a:prstGeom prst="rect">
            <a:avLst/>
          </a:prstGeom>
        </p:spPr>
      </p:pic>
      <p:grpSp>
        <p:nvGrpSpPr>
          <p:cNvPr name="Group 13" id="13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855200" y="4762500"/>
            <a:ext cx="5486400" cy="381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2293600" y="2895600"/>
            <a:ext cx="889000" cy="9017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743200" y="5029200"/>
            <a:ext cx="6007100" cy="32258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9626600" y="5016500"/>
            <a:ext cx="6019800" cy="24003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01700" y="2413000"/>
            <a:ext cx="16941800" cy="68326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5740400" y="457200"/>
            <a:ext cx="6756400" cy="1765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4368800" y="1231900"/>
            <a:ext cx="7988300" cy="1346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6121400" y="2641600"/>
            <a:ext cx="5511800" cy="13843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476250000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270000" y="3594100"/>
            <a:ext cx="16027400" cy="381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698500" y="3797300"/>
            <a:ext cx="18237200" cy="54229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