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6" r:id="rId7"/>
    <p:sldId id="292" r:id="rId8"/>
    <p:sldId id="293" r:id="rId9"/>
    <p:sldId id="29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4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8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5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0692-7C6F-4F7C-BED2-CB85211EEE5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D6949-31B9-4FCB-BABF-1B1FD68F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5438" y="3057192"/>
            <a:ext cx="37148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프로젝트안내사항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2977" y="3784632"/>
            <a:ext cx="118692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400" b="1" dirty="0">
                <a:ln/>
                <a:solidFill>
                  <a:schemeClr val="accent3"/>
                </a:solidFill>
              </a:rPr>
              <a:t>1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.  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같은 </a:t>
            </a:r>
            <a:r>
              <a:rPr lang="ko-KR" altLang="en-US" sz="2400" b="1" dirty="0" err="1" smtClean="0">
                <a:ln/>
                <a:solidFill>
                  <a:schemeClr val="accent3"/>
                </a:solidFill>
              </a:rPr>
              <a:t>팀원끼리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 서로 배려하고 의견조율 잘 해주세요</a:t>
            </a:r>
            <a:endParaRPr lang="en-US" altLang="ko-KR" sz="2400" b="1" dirty="0" smtClean="0">
              <a:ln/>
              <a:solidFill>
                <a:schemeClr val="accent3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2977" y="4450517"/>
            <a:ext cx="118692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indent="-457200">
              <a:buAutoNum type="arabicPeriod" startAt="2"/>
            </a:pP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너무 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큰 부담을 갖지 마시고 </a:t>
            </a:r>
            <a:r>
              <a:rPr lang="ko-KR" altLang="en-US" sz="2400" b="1" dirty="0" err="1" smtClean="0">
                <a:ln/>
                <a:solidFill>
                  <a:schemeClr val="accent3"/>
                </a:solidFill>
              </a:rPr>
              <a:t>작은거라도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 만들어 가는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 재미를 가져 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주세요</a:t>
            </a:r>
            <a:endParaRPr lang="en-US" altLang="ko-KR" sz="2400" b="1" dirty="0" smtClean="0">
              <a:ln/>
              <a:solidFill>
                <a:schemeClr val="accent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00680" y="1775812"/>
            <a:ext cx="2486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FRONT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257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0629" t="31549" r="16165" b="12522"/>
          <a:stretch/>
        </p:blipFill>
        <p:spPr>
          <a:xfrm>
            <a:off x="1078031" y="750771"/>
            <a:ext cx="9423132" cy="55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7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7313" t="21884" r="19552" b="19033"/>
          <a:stretch/>
        </p:blipFill>
        <p:spPr>
          <a:xfrm>
            <a:off x="2012273" y="510830"/>
            <a:ext cx="7687907" cy="59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3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975" t="24261" r="11174" b="21394"/>
          <a:stretch/>
        </p:blipFill>
        <p:spPr>
          <a:xfrm>
            <a:off x="866274" y="1001027"/>
            <a:ext cx="10761044" cy="531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0326" y="848412"/>
            <a:ext cx="9935851" cy="5052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이름</a:t>
            </a:r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설명 </a:t>
            </a:r>
            <a:endParaRPr lang="en-US" altLang="ko-KR" sz="2400" dirty="0" smtClean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참고한 프로젝트</a:t>
            </a:r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웹사이트가 있다면 링크</a:t>
            </a:r>
            <a:endParaRPr lang="en-US" altLang="ko-KR" sz="2400" dirty="0" smtClean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생김새</a:t>
            </a:r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레이아웃</a:t>
            </a:r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 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꼭 그림으로 그려 주세요 </a:t>
            </a:r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!(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그리기</a:t>
            </a:r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파워포인트 등  </a:t>
            </a:r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400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사이트맵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메뉴 구성하기</a:t>
            </a:r>
            <a:endParaRPr lang="en-US" altLang="ko-KR" sz="2400" dirty="0" smtClean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조장</a:t>
            </a:r>
            <a:r>
              <a:rPr lang="en-US" altLang="ko-KR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발표자 정하기</a:t>
            </a:r>
            <a:endParaRPr lang="en-US" altLang="ko-KR" sz="2400" dirty="0" smtClean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2400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AutoShape 6" descr="https://s3-us-west-2.amazonaws.com/secure.notion-static.com/2c5becda-1345-4b1b-9f51-8433b9a44144/Untitled.png"/>
          <p:cNvSpPr>
            <a:spLocks noChangeAspect="1" noChangeArrowheads="1"/>
          </p:cNvSpPr>
          <p:nvPr/>
        </p:nvSpPr>
        <p:spPr bwMode="auto">
          <a:xfrm>
            <a:off x="215900" y="276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2936" y="1574276"/>
            <a:ext cx="10058400" cy="448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err="1" smtClean="0"/>
              <a:t>프로젝트명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오늘은 뭐 해 먹지</a:t>
            </a:r>
            <a:r>
              <a:rPr lang="en-US" altLang="ko-KR" sz="2000" b="1" dirty="0" smtClean="0"/>
              <a:t>?</a:t>
            </a:r>
          </a:p>
          <a:p>
            <a:r>
              <a:rPr lang="ko-KR" altLang="en-US" sz="2000" b="1" dirty="0" smtClean="0"/>
              <a:t>참고한 웹사이트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만개의 레시피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프로젝트의 생김새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레이아웃  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ppt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파워포인터</a:t>
            </a:r>
            <a:r>
              <a:rPr lang="ko-KR" altLang="en-US" sz="2000" b="1" dirty="0" smtClean="0"/>
              <a:t> 문서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사이트맵</a:t>
            </a:r>
            <a:r>
              <a:rPr lang="ko-KR" altLang="en-US" sz="2000" b="1" dirty="0" smtClean="0"/>
              <a:t> 구성하기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2936" y="1084082"/>
            <a:ext cx="1753386" cy="49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06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5802" y="961530"/>
            <a:ext cx="10209228" cy="5081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55802" y="735291"/>
            <a:ext cx="10209228" cy="989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55802" y="1725102"/>
            <a:ext cx="10209228" cy="537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                                                                                                              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8350" y="834262"/>
            <a:ext cx="1168924" cy="593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5802" y="2262429"/>
            <a:ext cx="10209228" cy="77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요리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검색바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88957" y="2366128"/>
            <a:ext cx="2187018" cy="5090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75975" y="2366128"/>
            <a:ext cx="838986" cy="509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451968" y="961529"/>
            <a:ext cx="2799761" cy="593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로그인      회원가입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351093" y="1715681"/>
            <a:ext cx="1904214" cy="537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/>
              <a:t>메뉴바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55802" y="186170"/>
            <a:ext cx="1630838" cy="367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91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685" b="10461"/>
          <a:stretch/>
        </p:blipFill>
        <p:spPr>
          <a:xfrm>
            <a:off x="850231" y="952900"/>
            <a:ext cx="10800000" cy="48511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11126" y="3063711"/>
            <a:ext cx="2045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발표시</a:t>
            </a:r>
            <a:r>
              <a:rPr lang="ko-KR" altLang="en-US" dirty="0" smtClean="0"/>
              <a:t> 직접 화면을 만들 필요 없습니다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51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887" t="41848" r="16522" b="16799"/>
          <a:stretch/>
        </p:blipFill>
        <p:spPr>
          <a:xfrm>
            <a:off x="895348" y="990608"/>
            <a:ext cx="11490909" cy="56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190" t="32827" r="2855" b="16313"/>
          <a:stretch/>
        </p:blipFill>
        <p:spPr>
          <a:xfrm>
            <a:off x="3031958" y="452387"/>
            <a:ext cx="6044666" cy="20598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2144" t="24737" r="26503" b="19809"/>
          <a:stretch/>
        </p:blipFill>
        <p:spPr>
          <a:xfrm>
            <a:off x="635269" y="2800950"/>
            <a:ext cx="4995510" cy="37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1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3659" t="23627" r="26462" b="9353"/>
          <a:stretch/>
        </p:blipFill>
        <p:spPr>
          <a:xfrm>
            <a:off x="192504" y="948085"/>
            <a:ext cx="5544153" cy="52409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4371" t="21726" r="18839" b="10461"/>
          <a:stretch/>
        </p:blipFill>
        <p:spPr>
          <a:xfrm>
            <a:off x="5909912" y="948085"/>
            <a:ext cx="6006165" cy="52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1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0718" t="27113" r="12600" b="30425"/>
          <a:stretch/>
        </p:blipFill>
        <p:spPr>
          <a:xfrm>
            <a:off x="818147" y="1626669"/>
            <a:ext cx="10438814" cy="43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>
          <a:defRPr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105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98</cp:revision>
  <dcterms:created xsi:type="dcterms:W3CDTF">2020-12-05T02:07:33Z</dcterms:created>
  <dcterms:modified xsi:type="dcterms:W3CDTF">2024-07-23T14:38:32Z</dcterms:modified>
</cp:coreProperties>
</file>