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A69A-8484-4424-89E3-3147B064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5C97-A974-4779-B51C-AF8B6F7FD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0E29-5EAA-4059-B06F-9DA1714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DD06-E12C-45EB-9D8C-8ECEB87A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EAF2-AD36-44E7-87E1-A1F1C3A4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26B5-B8A3-4D84-A317-61036B07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B4188-359F-47C2-A6AA-934B9A03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CBA2-2432-4FD0-97A7-0309C6E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E5BB-DC21-4611-B234-8D480F31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AA2C-95C6-450C-9172-3A8F4C50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6918B-ACE0-4F4D-9574-AC7C95C0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4DE68-83C7-4A3D-8815-2A536458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AB99-BE53-45D5-BE8D-AD2CE55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9D9F-7F70-4AC0-975E-4E49011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95BD-6ED2-44D0-BDFA-010CF557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2415-1B87-41A8-A859-C8A4EA82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203A-05AB-4525-832F-C36671F3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B6EE-6995-4C94-920F-8CCBE3D5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3E86-C910-4D68-806F-38AD26F8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570E-7179-4199-B26A-72CAFF7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C740-092F-43E7-AC17-357D0F70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56F5-6230-43EC-BE63-7FF2A727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D3F6-6076-4FCC-827D-4F72204C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F01A-D412-46F9-A9BE-6B20A79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FD8D-A68B-4BA1-9587-358AC41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5DB-16CE-4939-8F4D-B7ACC318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A38B-2739-4904-96AE-2EF537AC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3073-696E-4B35-998E-E6AD0349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AC5F-D225-4031-B065-78284235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C711-CD94-4111-9FD3-46B1939B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5309-FDC4-4643-97C8-12718AF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56B1-26D5-486F-BD4E-CC479082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E21A5-929E-4052-9F3A-BD1223ED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9949D-3EA0-45AF-9AC3-26AF07B6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986D-A350-4225-A55B-C29B326E6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45FB3-AE2A-4928-9193-F9F20B3F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625EE-5CF3-4AE4-BED4-5C40CFB2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66727-1435-43CF-87A5-BF65D468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2FB7D-EB3F-401A-8F33-28F027F3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C7FC-53F9-4939-9941-E487E5B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7A37F-589A-4D46-A67E-44782DE7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8038-C0B4-40F9-913F-52793F7D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CD51-673C-4EAF-A86B-5D0424E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6DC27-5FF1-4DF0-B654-95CEBF01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E23FF-96C6-4ED1-BC4E-6AD433C1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7D96C-96FB-41AD-AD1F-047A178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31A-2BFA-46DB-96D0-FAF46385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1E13-6639-4C97-92C3-52A0E41D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C0DF3-20AB-436C-80D4-5DB27CC2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9E91-3CFE-4682-88E6-7B13F28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A9ADC-C76B-48D5-A61F-BB177E5C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6FD13-2196-4166-8100-2E97D87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43F5-87CD-4D1F-98A2-B8A7ECC0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27E-4B71-4497-96A1-04A87D86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DD1B-76F9-4E1C-BD8F-F2644F2E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0E23-A020-446D-9E57-B7EA09DD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165B-43AA-4466-B80E-370E553A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75F8-3073-432E-8BCF-476FFFD7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2F0A0-A45E-4FC0-BEA1-41DA82B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CC377-0919-4D08-999A-D2817333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F856-8C0C-4EEE-9347-29CB10EB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5287-E29C-4E64-AF50-5C7639DA940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AB02-AD35-4C00-9D23-601EC357A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06B6-38F8-4637-8B36-31F63F79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8C4A-D090-42C2-9D5E-63C87483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13E4-847B-4895-BD64-AD7D5EEE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7" y="1863481"/>
            <a:ext cx="9144000" cy="1175554"/>
          </a:xfrm>
        </p:spPr>
        <p:txBody>
          <a:bodyPr/>
          <a:lstStyle/>
          <a:p>
            <a:pPr algn="l"/>
            <a:r>
              <a:rPr lang="en-US" dirty="0"/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5DDDD-38BF-4600-A9F4-E1D3496AE734}"/>
              </a:ext>
            </a:extLst>
          </p:cNvPr>
          <p:cNvSpPr txBox="1"/>
          <p:nvPr/>
        </p:nvSpPr>
        <p:spPr>
          <a:xfrm>
            <a:off x="1290917" y="3818965"/>
            <a:ext cx="373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 FUNDAMENTALS</a:t>
            </a:r>
          </a:p>
          <a:p>
            <a:r>
              <a:rPr lang="en-US" dirty="0"/>
              <a:t>Y. ZENG</a:t>
            </a:r>
          </a:p>
          <a:p>
            <a:r>
              <a:rPr lang="en-US" dirty="0"/>
              <a:t>11/1/2018</a:t>
            </a:r>
          </a:p>
        </p:txBody>
      </p:sp>
    </p:spTree>
    <p:extLst>
      <p:ext uri="{BB962C8B-B14F-4D97-AF65-F5344CB8AC3E}">
        <p14:creationId xmlns:p14="http://schemas.microsoft.com/office/powerpoint/2010/main" val="33219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374073" y="224272"/>
            <a:ext cx="176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E579-F19B-4B87-844B-5FCC6699D50B}"/>
              </a:ext>
            </a:extLst>
          </p:cNvPr>
          <p:cNvSpPr/>
          <p:nvPr/>
        </p:nvSpPr>
        <p:spPr>
          <a:xfrm>
            <a:off x="374073" y="761772"/>
            <a:ext cx="74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Question: Can we predict income with average word length in essays 2 and 6?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5FB2-CCF4-4492-8008-90AF1188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1713980"/>
            <a:ext cx="5852172" cy="438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41DC-9765-48E8-A3F1-88CBCE1D77AA}"/>
              </a:ext>
            </a:extLst>
          </p:cNvPr>
          <p:cNvSpPr txBox="1"/>
          <p:nvPr/>
        </p:nvSpPr>
        <p:spPr>
          <a:xfrm>
            <a:off x="1808136" y="6211669"/>
            <a:ext cx="337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Coefficient: 0.11343261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C7E7B-D8D9-4028-89AE-11B1F3607E7D}"/>
              </a:ext>
            </a:extLst>
          </p:cNvPr>
          <p:cNvSpPr txBox="1"/>
          <p:nvPr/>
        </p:nvSpPr>
        <p:spPr>
          <a:xfrm>
            <a:off x="914518" y="1835981"/>
            <a:ext cx="459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word length in essay 2 &amp; 6 VS income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0FEEB-4E12-4DB8-8415-6A2B3DEF8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72" y="1713980"/>
            <a:ext cx="6111229" cy="4583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52CB0-915B-4EC2-A9E2-E9EE601898B9}"/>
              </a:ext>
            </a:extLst>
          </p:cNvPr>
          <p:cNvSpPr txBox="1"/>
          <p:nvPr/>
        </p:nvSpPr>
        <p:spPr>
          <a:xfrm>
            <a:off x="6606701" y="1835980"/>
            <a:ext cx="483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word length in essay 2 &amp; 6 VS income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E9EF0-FD2C-440C-9804-9FA621E3A9CF}"/>
              </a:ext>
            </a:extLst>
          </p:cNvPr>
          <p:cNvSpPr txBox="1"/>
          <p:nvPr/>
        </p:nvSpPr>
        <p:spPr>
          <a:xfrm>
            <a:off x="748145" y="1451815"/>
            <a:ext cx="337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088B3-50A7-428B-A3D6-1836A9C7253B}"/>
              </a:ext>
            </a:extLst>
          </p:cNvPr>
          <p:cNvSpPr txBox="1"/>
          <p:nvPr/>
        </p:nvSpPr>
        <p:spPr>
          <a:xfrm>
            <a:off x="6399353" y="1451815"/>
            <a:ext cx="337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Supported Vector Regression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76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374073" y="381001"/>
            <a:ext cx="199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E579-F19B-4B87-844B-5FCC6699D50B}"/>
              </a:ext>
            </a:extLst>
          </p:cNvPr>
          <p:cNvSpPr/>
          <p:nvPr/>
        </p:nvSpPr>
        <p:spPr>
          <a:xfrm>
            <a:off x="374073" y="972188"/>
            <a:ext cx="757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Question: Can we predict income with average word length in essays 2 and 6??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68AFA-E717-4CBD-AE47-CDAC26BFC6B8}"/>
              </a:ext>
            </a:extLst>
          </p:cNvPr>
          <p:cNvSpPr txBox="1"/>
          <p:nvPr/>
        </p:nvSpPr>
        <p:spPr>
          <a:xfrm>
            <a:off x="436418" y="1644225"/>
            <a:ext cx="1061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no obvious relationship between the average word length in essays 2/6 and income. </a:t>
            </a:r>
          </a:p>
        </p:txBody>
      </p:sp>
    </p:spTree>
    <p:extLst>
      <p:ext uri="{BB962C8B-B14F-4D97-AF65-F5344CB8AC3E}">
        <p14:creationId xmlns:p14="http://schemas.microsoft.com/office/powerpoint/2010/main" val="13309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554182" y="408710"/>
            <a:ext cx="277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76DDD-7F1B-41AC-BB9A-D602B74C60C4}"/>
              </a:ext>
            </a:extLst>
          </p:cNvPr>
          <p:cNvSpPr txBox="1"/>
          <p:nvPr/>
        </p:nvSpPr>
        <p:spPr>
          <a:xfrm>
            <a:off x="554182" y="1371600"/>
            <a:ext cx="3226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 and Future Steps</a:t>
            </a:r>
          </a:p>
        </p:txBody>
      </p:sp>
    </p:spTree>
    <p:extLst>
      <p:ext uri="{BB962C8B-B14F-4D97-AF65-F5344CB8AC3E}">
        <p14:creationId xmlns:p14="http://schemas.microsoft.com/office/powerpoint/2010/main" val="34937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554182" y="408710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3927B-778C-49D5-BB6F-27E42D22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870374"/>
            <a:ext cx="10249635" cy="5213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EBB60-4A67-495E-90FF-4D61470EAE7F}"/>
              </a:ext>
            </a:extLst>
          </p:cNvPr>
          <p:cNvSpPr txBox="1"/>
          <p:nvPr/>
        </p:nvSpPr>
        <p:spPr>
          <a:xfrm>
            <a:off x="3772825" y="6151419"/>
            <a:ext cx="471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chart showing the distribution of body types</a:t>
            </a:r>
          </a:p>
        </p:txBody>
      </p:sp>
    </p:spTree>
    <p:extLst>
      <p:ext uri="{BB962C8B-B14F-4D97-AF65-F5344CB8AC3E}">
        <p14:creationId xmlns:p14="http://schemas.microsoft.com/office/powerpoint/2010/main" val="20878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5DF8E-F017-406C-B4CD-E82BEEB1A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/>
          <a:stretch/>
        </p:blipFill>
        <p:spPr>
          <a:xfrm>
            <a:off x="1962493" y="381000"/>
            <a:ext cx="8267014" cy="5668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27BC9-4E1B-49A4-A8A4-CBA663208598}"/>
              </a:ext>
            </a:extLst>
          </p:cNvPr>
          <p:cNvSpPr txBox="1"/>
          <p:nvPr/>
        </p:nvSpPr>
        <p:spPr>
          <a:xfrm>
            <a:off x="5089007" y="6186056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income</a:t>
            </a:r>
          </a:p>
        </p:txBody>
      </p:sp>
    </p:spTree>
    <p:extLst>
      <p:ext uri="{BB962C8B-B14F-4D97-AF65-F5344CB8AC3E}">
        <p14:creationId xmlns:p14="http://schemas.microsoft.com/office/powerpoint/2010/main" val="179959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554182" y="408710"/>
            <a:ext cx="164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EC0D6-7DBD-43D1-A600-D073EEF7388A}"/>
              </a:ext>
            </a:extLst>
          </p:cNvPr>
          <p:cNvSpPr txBox="1"/>
          <p:nvPr/>
        </p:nvSpPr>
        <p:spPr>
          <a:xfrm>
            <a:off x="1729412" y="2812474"/>
            <a:ext cx="892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Can we predict body type with drinking and smoking habits?</a:t>
            </a:r>
          </a:p>
          <a:p>
            <a:pPr marL="342900" indent="-342900">
              <a:buAutoNum type="arabicPeriod"/>
            </a:pPr>
            <a:r>
              <a:rPr lang="en-US" sz="2400" dirty="0"/>
              <a:t>Can we predict income with average word length in essays 2 and 6?</a:t>
            </a:r>
          </a:p>
        </p:txBody>
      </p:sp>
    </p:spTree>
    <p:extLst>
      <p:ext uri="{BB962C8B-B14F-4D97-AF65-F5344CB8AC3E}">
        <p14:creationId xmlns:p14="http://schemas.microsoft.com/office/powerpoint/2010/main" val="32726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554182" y="782783"/>
            <a:ext cx="325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AUGMENTING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871F-BCBE-49D1-B5D3-7425E87E9E30}"/>
              </a:ext>
            </a:extLst>
          </p:cNvPr>
          <p:cNvSpPr txBox="1"/>
          <p:nvPr/>
        </p:nvSpPr>
        <p:spPr>
          <a:xfrm>
            <a:off x="554182" y="1731818"/>
            <a:ext cx="11359905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Converted the ‘drinks’ column into numerical data: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drink_mapping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= {"not at all": 0, "rarely": 1, "socially": 2, "often": 3, "very often": 4, "desperately": 5}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Converted the ‘drugs’ column into numerical data: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drug_mapping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={"never": 0, "sometimes": 1, "often": 3}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Combined columns ‘essay2’ and ‘essay6’ and calculate the averaged word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Removed the rows that do not have any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Normalized the data of interest</a:t>
            </a:r>
          </a:p>
        </p:txBody>
      </p:sp>
    </p:spTree>
    <p:extLst>
      <p:ext uri="{BB962C8B-B14F-4D97-AF65-F5344CB8AC3E}">
        <p14:creationId xmlns:p14="http://schemas.microsoft.com/office/powerpoint/2010/main" val="42022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374073" y="381001"/>
            <a:ext cx="509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1: 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E579-F19B-4B87-844B-5FCC6699D50B}"/>
              </a:ext>
            </a:extLst>
          </p:cNvPr>
          <p:cNvSpPr/>
          <p:nvPr/>
        </p:nvSpPr>
        <p:spPr>
          <a:xfrm>
            <a:off x="374073" y="972188"/>
            <a:ext cx="681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Question: Can we predict body type with drinking and smoking habits?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405D8-B0F0-4088-9D1D-A11C3FBA2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9" y="1341520"/>
            <a:ext cx="6492124" cy="4869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3FAD7-8E6E-4FD9-82EB-E0F527EEB1BF}"/>
              </a:ext>
            </a:extLst>
          </p:cNvPr>
          <p:cNvSpPr txBox="1"/>
          <p:nvPr/>
        </p:nvSpPr>
        <p:spPr>
          <a:xfrm>
            <a:off x="7561805" y="1891144"/>
            <a:ext cx="3930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graph, </a:t>
            </a:r>
            <a:r>
              <a:rPr lang="en-US" b="1" dirty="0"/>
              <a:t>K=10 </a:t>
            </a:r>
            <a:r>
              <a:rPr lang="en-US" dirty="0"/>
              <a:t>was selected to perform the k-nearest neighbors classification</a:t>
            </a:r>
          </a:p>
          <a:p>
            <a:endParaRPr lang="en-US" dirty="0"/>
          </a:p>
          <a:p>
            <a:r>
              <a:rPr lang="en-US" dirty="0"/>
              <a:t>Accuracy: 0.2613</a:t>
            </a:r>
          </a:p>
          <a:p>
            <a:r>
              <a:rPr lang="en-US" dirty="0"/>
              <a:t>Precision: 0.2613</a:t>
            </a:r>
          </a:p>
          <a:p>
            <a:r>
              <a:rPr lang="en-US" dirty="0"/>
              <a:t>Recall: 0.2613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AF63-5D93-4B7A-8D4E-F9E246AE8F03}"/>
              </a:ext>
            </a:extLst>
          </p:cNvPr>
          <p:cNvSpPr txBox="1"/>
          <p:nvPr/>
        </p:nvSpPr>
        <p:spPr>
          <a:xfrm>
            <a:off x="504614" y="6165899"/>
            <a:ext cx="688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showing k value and its corresponding accuracy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29813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374073" y="381001"/>
            <a:ext cx="571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2: Support Vector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E579-F19B-4B87-844B-5FCC6699D50B}"/>
              </a:ext>
            </a:extLst>
          </p:cNvPr>
          <p:cNvSpPr/>
          <p:nvPr/>
        </p:nvSpPr>
        <p:spPr>
          <a:xfrm>
            <a:off x="374073" y="972188"/>
            <a:ext cx="681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Question: Can we predict body type with drinking and smoking habits?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50B4F-7FE3-4AFC-8AAF-C4BFDBE45E53}"/>
              </a:ext>
            </a:extLst>
          </p:cNvPr>
          <p:cNvSpPr txBox="1"/>
          <p:nvPr/>
        </p:nvSpPr>
        <p:spPr>
          <a:xfrm>
            <a:off x="408828" y="1551708"/>
            <a:ext cx="337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Kernel=‘</a:t>
            </a:r>
            <a:r>
              <a:rPr lang="en-US" dirty="0" err="1"/>
              <a:t>rbf</a:t>
            </a:r>
            <a:r>
              <a:rPr lang="en-US" dirty="0"/>
              <a:t>’, gamma=0.5, C=2</a:t>
            </a:r>
          </a:p>
          <a:p>
            <a:endParaRPr lang="en-US" dirty="0"/>
          </a:p>
          <a:p>
            <a:r>
              <a:rPr lang="en-US" dirty="0"/>
              <a:t>Accuracy: 0.27</a:t>
            </a:r>
          </a:p>
          <a:p>
            <a:r>
              <a:rPr lang="en-US" dirty="0"/>
              <a:t>Precision: 0.27</a:t>
            </a:r>
          </a:p>
          <a:p>
            <a:r>
              <a:rPr lang="en-US" dirty="0"/>
              <a:t>Recall: 0.27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66CF4-B6CE-4D0F-B63F-F59613F3FD37}"/>
              </a:ext>
            </a:extLst>
          </p:cNvPr>
          <p:cNvSpPr txBox="1"/>
          <p:nvPr/>
        </p:nvSpPr>
        <p:spPr>
          <a:xfrm>
            <a:off x="408828" y="3429000"/>
            <a:ext cx="337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5B2C3-3D68-4AED-89FC-E345609C6C76}"/>
              </a:ext>
            </a:extLst>
          </p:cNvPr>
          <p:cNvSpPr txBox="1"/>
          <p:nvPr/>
        </p:nvSpPr>
        <p:spPr>
          <a:xfrm>
            <a:off x="408828" y="3936786"/>
            <a:ext cx="337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K-nearest Neighbors:</a:t>
            </a:r>
          </a:p>
          <a:p>
            <a:r>
              <a:rPr lang="en-US" dirty="0"/>
              <a:t>Accuracy: 0.2613</a:t>
            </a:r>
          </a:p>
          <a:p>
            <a:r>
              <a:rPr lang="en-US" dirty="0"/>
              <a:t>Running Time: faster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6244-1E51-4EA7-BD2D-5F9F920E0F20}"/>
              </a:ext>
            </a:extLst>
          </p:cNvPr>
          <p:cNvSpPr txBox="1"/>
          <p:nvPr/>
        </p:nvSpPr>
        <p:spPr>
          <a:xfrm>
            <a:off x="3463755" y="3936786"/>
            <a:ext cx="337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 Vector Machines:</a:t>
            </a:r>
          </a:p>
          <a:p>
            <a:r>
              <a:rPr lang="en-US" dirty="0"/>
              <a:t>Accuracy: 0.27</a:t>
            </a:r>
          </a:p>
          <a:p>
            <a:r>
              <a:rPr lang="en-US" dirty="0"/>
              <a:t>Running Time: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2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757C6-E967-4F90-AF0D-BE9989FF7C92}"/>
              </a:ext>
            </a:extLst>
          </p:cNvPr>
          <p:cNvSpPr txBox="1"/>
          <p:nvPr/>
        </p:nvSpPr>
        <p:spPr>
          <a:xfrm>
            <a:off x="374073" y="381001"/>
            <a:ext cx="199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E579-F19B-4B87-844B-5FCC6699D50B}"/>
              </a:ext>
            </a:extLst>
          </p:cNvPr>
          <p:cNvSpPr/>
          <p:nvPr/>
        </p:nvSpPr>
        <p:spPr>
          <a:xfrm>
            <a:off x="374073" y="972188"/>
            <a:ext cx="681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Question: Can we predict body type with drinking and smoking habits?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B3F2E-4147-4953-B3A9-4CA899CFA5E4}"/>
              </a:ext>
            </a:extLst>
          </p:cNvPr>
          <p:cNvSpPr txBox="1"/>
          <p:nvPr/>
        </p:nvSpPr>
        <p:spPr>
          <a:xfrm>
            <a:off x="436418" y="1644225"/>
            <a:ext cx="10619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k-nearest neighbor and supported vector machines approaches have low accuracy on this specific classification task. Supported vector machines algorithm runs much slower, but generates a result that was only slightly better than k-nearest neighbor approach. It is very likely that body type is not related to drinking and smoking habits.</a:t>
            </a:r>
          </a:p>
        </p:txBody>
      </p:sp>
    </p:spTree>
    <p:extLst>
      <p:ext uri="{BB962C8B-B14F-4D97-AF65-F5344CB8AC3E}">
        <p14:creationId xmlns:p14="http://schemas.microsoft.com/office/powerpoint/2010/main" val="318843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Zeng, Yingying</dc:creator>
  <cp:lastModifiedBy>Zeng, Yingying</cp:lastModifiedBy>
  <cp:revision>38</cp:revision>
  <dcterms:created xsi:type="dcterms:W3CDTF">2018-11-02T01:19:43Z</dcterms:created>
  <dcterms:modified xsi:type="dcterms:W3CDTF">2018-11-13T04:27:03Z</dcterms:modified>
</cp:coreProperties>
</file>