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56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w" id="{305AA217-68E3-4C20-8F26-E525E47FFD18}">
          <p14:sldIdLst>
            <p14:sldId id="259"/>
          </p14:sldIdLst>
        </p14:section>
        <p14:section name="rpc" id="{00B4C0DB-BF1E-40BA-AC93-03DBAD39DA99}">
          <p14:sldIdLst>
            <p14:sldId id="257"/>
            <p14:sldId id="256"/>
            <p14:sldId id="258"/>
          </p14:sldIdLst>
        </p14:section>
        <p14:section name="webserver" id="{86F6E686-88F7-4084-88E0-E1214412AE3C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79" autoAdjust="0"/>
  </p:normalViewPr>
  <p:slideViewPr>
    <p:cSldViewPr snapToGrid="0">
      <p:cViewPr varScale="1">
        <p:scale>
          <a:sx n="92" d="100"/>
          <a:sy n="92" d="100"/>
        </p:scale>
        <p:origin x="6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20D0C-E5FF-47FF-B737-1D480AC65E4C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A3FE3-6DD6-4D31-A9CD-C4341E5C2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4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Notify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A3FE3-6DD6-4D31-A9CD-C4341E5C20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A3FE3-6DD6-4D31-A9CD-C4341E5C20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00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A3FE3-6DD6-4D31-A9CD-C4341E5C20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5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2BDC3-D17E-B37C-78A9-87ECEDEE7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D607E2-5919-6B90-D6D8-4536E11AC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362B5-E020-5AC5-8B0B-314AB764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FB8F-DBB2-4CA2-9FC8-E56510110DD9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D3422-C161-2625-1D84-DB745ECA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EEE19-004E-697E-AF7F-9E978176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4E2-FDDF-4D13-9004-973BFE85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6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E77B5-F915-AF74-F5FC-E8EB54DE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9E4A13-3B67-D3F1-DAA2-226F73DB5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D113B-D3F9-4594-C778-8C6C9D89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FB8F-DBB2-4CA2-9FC8-E56510110DD9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18480-1CE5-4AC7-5145-BA69EF36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BB501-3472-CD52-8150-284636F3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4E2-FDDF-4D13-9004-973BFE85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2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03724B-3184-B3F9-80B7-C737843B8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F2029D-8019-1F5E-60ED-CABCE7BBE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A3998-A2D3-A64A-6528-2F4DE40B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FB8F-DBB2-4CA2-9FC8-E56510110DD9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8C2F3-B452-F5A3-65D6-3F3B345E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FDBE1-0BA3-DB81-FF5E-5A767841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4E2-FDDF-4D13-9004-973BFE85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8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A340C-0B22-7520-8B1D-DF1B52B9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303BB-8A94-E52C-BF89-B661120E6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DC89F-5F68-8739-CA00-545C6709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FB8F-DBB2-4CA2-9FC8-E56510110DD9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4E387-3687-34DE-2E8D-9ABF870A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244C8-7E79-98DB-207C-2D0D98E7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4E2-FDDF-4D13-9004-973BFE85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7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770CB-5D48-A866-7105-B3EA5D83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4ABDB-E8DB-F06A-BE18-ACBEA024E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0B4F5-DCD7-AF41-31E6-7574FEEB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FB8F-DBB2-4CA2-9FC8-E56510110DD9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2ED26-AFFF-F878-47E3-C887D325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2ABFA-71E4-3D56-89DB-CD1DCB83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4E2-FDDF-4D13-9004-973BFE85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7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7DD0C-695D-5FCB-2778-044C19DB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86A5D-F935-CE46-77A6-89660E5C0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381372-96AA-1B64-16C1-F2D8432BB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5384B-466A-C752-C008-1C24E0F6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FB8F-DBB2-4CA2-9FC8-E56510110DD9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C2ECEF-018D-31FE-423A-553E6DF2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84D70A-B51D-FF39-A783-D3527C04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4E2-FDDF-4D13-9004-973BFE85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7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02A17-C6AB-A4A1-AFAC-8445828E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EF7E7D-C746-C343-B200-2AE9FE583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08F114-25A5-0549-AD02-C92F33CD7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CB1BC2-0EFB-CC6F-AEB9-BB4AF6285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9FA8A0-827F-64B2-F0D2-2C415BD5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5118A1-80A1-1780-A644-1220A962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FB8F-DBB2-4CA2-9FC8-E56510110DD9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11A32B-5251-00AE-E51E-9F219D3E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853DCE-9BB9-00B0-F615-8BCB81EC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4E2-FDDF-4D13-9004-973BFE85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97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E15BD-9556-A2E0-ABD0-48E1244A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D208D5-70CE-5182-F1E9-DD8589EF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FB8F-DBB2-4CA2-9FC8-E56510110DD9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AEFBC4-28F3-A990-8F76-DC068F56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FCF575-882F-CCD3-159E-71D1F260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4E2-FDDF-4D13-9004-973BFE85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0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2325CB-37E1-AD51-B00E-8C6F742C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FB8F-DBB2-4CA2-9FC8-E56510110DD9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5E87A4-8ECB-79C1-DA83-DF1B9372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1CD89-A51C-45C5-BCF7-6BA86AAB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4E2-FDDF-4D13-9004-973BFE85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94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9CF3B-4C28-F5D3-5337-7F9357A4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191D9-87F8-5EF9-EB8B-101AB8EE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455710-D843-20A1-0371-69B414D8F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767686-0F80-B884-5292-3FD64F31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FB8F-DBB2-4CA2-9FC8-E56510110DD9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D81F0-BE90-5E60-801B-734CD270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BE6AE-D095-368A-C941-DCA2E1E1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4E2-FDDF-4D13-9004-973BFE85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71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B8EDD-1DEE-1B19-F8B3-0FA89656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020906-7ECB-0517-1411-64BCB99AC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0DAFC8-D02E-4E93-980C-87A61A855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40AE50-5EBA-1A71-07CB-4705E00D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FB8F-DBB2-4CA2-9FC8-E56510110DD9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3C9C6-33BE-3C44-31FE-BE63884F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8AF1F-B55F-F410-AEAE-4D2407EB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04E2-FDDF-4D13-9004-973BFE85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31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C50F8D-A352-005F-4351-79CD21EC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0C31D-6E37-6949-A577-F2085513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60FF4-D143-70DB-6EDC-F1FFD566F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5FB8F-DBB2-4CA2-9FC8-E56510110DD9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4230B-E038-F1EB-5AEC-3D3266FC2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C24BC-9A62-1555-8E23-B99BADAC6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004E2-FDDF-4D13-9004-973BFE854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744CC95-09C9-F149-7771-70B81F727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10035"/>
              </p:ext>
            </p:extLst>
          </p:nvPr>
        </p:nvGraphicFramePr>
        <p:xfrm>
          <a:off x="744681" y="1388500"/>
          <a:ext cx="10702637" cy="43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872">
                  <a:extLst>
                    <a:ext uri="{9D8B030D-6E8A-4147-A177-3AD203B41FA5}">
                      <a16:colId xmlns:a16="http://schemas.microsoft.com/office/drawing/2014/main" val="964781536"/>
                    </a:ext>
                  </a:extLst>
                </a:gridCol>
                <a:gridCol w="2512019">
                  <a:extLst>
                    <a:ext uri="{9D8B030D-6E8A-4147-A177-3AD203B41FA5}">
                      <a16:colId xmlns:a16="http://schemas.microsoft.com/office/drawing/2014/main" val="991756006"/>
                    </a:ext>
                  </a:extLst>
                </a:gridCol>
                <a:gridCol w="5929746">
                  <a:extLst>
                    <a:ext uri="{9D8B030D-6E8A-4147-A177-3AD203B41FA5}">
                      <a16:colId xmlns:a16="http://schemas.microsoft.com/office/drawing/2014/main" val="3736187327"/>
                    </a:ext>
                  </a:extLst>
                </a:gridCol>
              </a:tblGrid>
              <a:tr h="41093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完成功能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33823"/>
                  </a:ext>
                </a:extLst>
              </a:tr>
              <a:tr h="6580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结果获取与保存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任务结果的获取与保存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实现了</a:t>
                      </a:r>
                      <a:r>
                        <a:rPr lang="en-US" altLang="zh-CN" dirty="0"/>
                        <a:t>65+</a:t>
                      </a:r>
                      <a:r>
                        <a:rPr lang="zh-CN" altLang="en-US" dirty="0"/>
                        <a:t>个工具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个派生类的结果获取函数，通过工厂模式派分，并使用多重嵌套的</a:t>
                      </a:r>
                      <a:r>
                        <a:rPr lang="en-US" altLang="zh-CN" dirty="0"/>
                        <a:t>Dictionary</a:t>
                      </a:r>
                      <a:r>
                        <a:rPr lang="zh-CN" altLang="en-US" dirty="0"/>
                        <a:t>保存；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51748"/>
                  </a:ext>
                </a:extLst>
              </a:tr>
              <a:tr h="1281703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/>
                        <a:t>通信交互协议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</a:t>
                      </a:r>
                      <a:r>
                        <a:rPr lang="en-US" altLang="zh-CN" dirty="0"/>
                        <a:t>TCP</a:t>
                      </a:r>
                      <a:r>
                        <a:rPr lang="zh-CN" altLang="en-US" dirty="0"/>
                        <a:t>通信控制图像任务执行，参数设置，结果输出，并兼容</a:t>
                      </a:r>
                      <a:r>
                        <a:rPr lang="en-US" altLang="zh-CN" dirty="0"/>
                        <a:t>VM</a:t>
                      </a:r>
                      <a:r>
                        <a:rPr lang="zh-CN" altLang="en-US" dirty="0"/>
                        <a:t>协议；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）支持 任务指令关联关键字配置，任务窗口关联配置</a:t>
                      </a:r>
                      <a:br>
                        <a:rPr lang="en-US" altLang="zh-CN" dirty="0"/>
                      </a:b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）支持 任务输出参数格式配置</a:t>
                      </a:r>
                      <a:br>
                        <a:rPr lang="en-US" altLang="zh-CN" dirty="0"/>
                      </a:b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）支持 任务切换</a:t>
                      </a:r>
                      <a:br>
                        <a:rPr lang="en-US" altLang="zh-CN" dirty="0"/>
                      </a:b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）支持 服务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和端口设置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49179"/>
                  </a:ext>
                </a:extLst>
              </a:tr>
              <a:tr h="2002661"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显示界面配置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图像任务显示窗口配置，图像实时显示，任务配置入口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）支持 单窗口和多窗口模式</a:t>
                      </a:r>
                      <a:br>
                        <a:rPr lang="en-US" altLang="zh-CN" dirty="0"/>
                      </a:b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）支持 窗口默认配置设置</a:t>
                      </a:r>
                      <a:br>
                        <a:rPr lang="en-US" altLang="zh-CN" dirty="0"/>
                      </a:b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）支持 任务绑定显示窗口</a:t>
                      </a:r>
                      <a:br>
                        <a:rPr lang="en-US" altLang="zh-CN" dirty="0"/>
                      </a:b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）支持 实时显示（绑定指定任务）开启和关闭</a:t>
                      </a:r>
                      <a:br>
                        <a:rPr lang="en-US" altLang="zh-CN" dirty="0"/>
                      </a:b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）支持 指令控制配置界面弹出，交互配置界面弹出，修改为</a:t>
                      </a:r>
                      <a:r>
                        <a:rPr lang="en-US" altLang="zh-CN" dirty="0"/>
                        <a:t>UI</a:t>
                      </a:r>
                      <a:r>
                        <a:rPr lang="zh-CN" altLang="en-US" dirty="0"/>
                        <a:t>直接配置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93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60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D7B8FC-7BAA-5DAA-91F4-1B07B49C8707}"/>
              </a:ext>
            </a:extLst>
          </p:cNvPr>
          <p:cNvSpPr/>
          <p:nvPr/>
        </p:nvSpPr>
        <p:spPr>
          <a:xfrm>
            <a:off x="7651970" y="902672"/>
            <a:ext cx="278423" cy="581464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915DE8-D0DE-10F7-BE70-75C6F8633B56}"/>
              </a:ext>
            </a:extLst>
          </p:cNvPr>
          <p:cNvSpPr/>
          <p:nvPr/>
        </p:nvSpPr>
        <p:spPr>
          <a:xfrm>
            <a:off x="5471815" y="902677"/>
            <a:ext cx="278423" cy="581464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FDA2AD5-5DC2-4F24-21D2-B0C4856B3D8C}"/>
              </a:ext>
            </a:extLst>
          </p:cNvPr>
          <p:cNvCxnSpPr/>
          <p:nvPr/>
        </p:nvCxnSpPr>
        <p:spPr>
          <a:xfrm>
            <a:off x="5753095" y="1226241"/>
            <a:ext cx="357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08030C-C1CC-0002-7A18-9140F6526DF6}"/>
              </a:ext>
            </a:extLst>
          </p:cNvPr>
          <p:cNvCxnSpPr>
            <a:cxnSpLocks/>
          </p:cNvCxnSpPr>
          <p:nvPr/>
        </p:nvCxnSpPr>
        <p:spPr>
          <a:xfrm>
            <a:off x="6110658" y="1226241"/>
            <a:ext cx="0" cy="650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F59C022-A657-8077-F0AF-28803CA4DD22}"/>
              </a:ext>
            </a:extLst>
          </p:cNvPr>
          <p:cNvCxnSpPr/>
          <p:nvPr/>
        </p:nvCxnSpPr>
        <p:spPr>
          <a:xfrm flipH="1">
            <a:off x="5753095" y="1876884"/>
            <a:ext cx="3575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9AE9619-0A09-04A4-BCE3-E2011CA11352}"/>
              </a:ext>
            </a:extLst>
          </p:cNvPr>
          <p:cNvSpPr txBox="1"/>
          <p:nvPr/>
        </p:nvSpPr>
        <p:spPr>
          <a:xfrm>
            <a:off x="6096000" y="1295169"/>
            <a:ext cx="1180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维护</a:t>
            </a:r>
            <a:r>
              <a:rPr lang="en-US" altLang="zh-CN" sz="1400"/>
              <a:t>rpc</a:t>
            </a:r>
            <a:r>
              <a:rPr lang="zh-CN" altLang="en-US" sz="1400"/>
              <a:t>方法的</a:t>
            </a:r>
            <a:r>
              <a:rPr lang="en-US" altLang="zh-CN" sz="1400"/>
              <a:t>map</a:t>
            </a:r>
            <a:r>
              <a:rPr lang="zh-CN" altLang="en-US" sz="1400"/>
              <a:t>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E93482D-478D-E38D-D783-ABFDE5C1F906}"/>
              </a:ext>
            </a:extLst>
          </p:cNvPr>
          <p:cNvCxnSpPr>
            <a:cxnSpLocks/>
          </p:cNvCxnSpPr>
          <p:nvPr/>
        </p:nvCxnSpPr>
        <p:spPr>
          <a:xfrm>
            <a:off x="5740923" y="3323784"/>
            <a:ext cx="19110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60693A1-3B3B-C507-9EDF-9F6780ED07B4}"/>
              </a:ext>
            </a:extLst>
          </p:cNvPr>
          <p:cNvSpPr txBox="1"/>
          <p:nvPr/>
        </p:nvSpPr>
        <p:spPr>
          <a:xfrm>
            <a:off x="6045614" y="3000251"/>
            <a:ext cx="1418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注册</a:t>
            </a:r>
            <a:r>
              <a:rPr lang="en-US" altLang="zh-CN" sz="1400"/>
              <a:t>znode</a:t>
            </a:r>
            <a:r>
              <a:rPr lang="zh-CN" altLang="en-US" sz="1400"/>
              <a:t>节点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F18BD6-F6AD-CE2B-41EA-D5FE6CB1BE78}"/>
              </a:ext>
            </a:extLst>
          </p:cNvPr>
          <p:cNvSpPr/>
          <p:nvPr/>
        </p:nvSpPr>
        <p:spPr>
          <a:xfrm>
            <a:off x="5108410" y="219997"/>
            <a:ext cx="999391" cy="3985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发布方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5BDE0A-FFD6-67D5-7007-20A245A7DA52}"/>
              </a:ext>
            </a:extLst>
          </p:cNvPr>
          <p:cNvSpPr/>
          <p:nvPr/>
        </p:nvSpPr>
        <p:spPr>
          <a:xfrm>
            <a:off x="7291485" y="205845"/>
            <a:ext cx="999391" cy="3985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zk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0D5C534-DBAD-1426-D660-4F96BA274502}"/>
              </a:ext>
            </a:extLst>
          </p:cNvPr>
          <p:cNvCxnSpPr>
            <a:cxnSpLocks/>
          </p:cNvCxnSpPr>
          <p:nvPr/>
        </p:nvCxnSpPr>
        <p:spPr>
          <a:xfrm>
            <a:off x="5749389" y="2823568"/>
            <a:ext cx="1902581" cy="1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7C4192C-883E-466A-3E0D-72B947799D0C}"/>
              </a:ext>
            </a:extLst>
          </p:cNvPr>
          <p:cNvSpPr txBox="1"/>
          <p:nvPr/>
        </p:nvSpPr>
        <p:spPr>
          <a:xfrm>
            <a:off x="5772717" y="2511676"/>
            <a:ext cx="1888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建立连接，绑定回调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5DF1C9F-5AAF-0BFE-4941-40F6508BEC76}"/>
              </a:ext>
            </a:extLst>
          </p:cNvPr>
          <p:cNvSpPr txBox="1"/>
          <p:nvPr/>
        </p:nvSpPr>
        <p:spPr>
          <a:xfrm>
            <a:off x="7947970" y="3153439"/>
            <a:ext cx="1936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存方法对应的</a:t>
            </a:r>
            <a:r>
              <a:rPr lang="en-US" altLang="zh-CN" sz="1400"/>
              <a:t>ip</a:t>
            </a:r>
            <a:r>
              <a:rPr lang="zh-CN" altLang="en-US" sz="1400"/>
              <a:t>和</a:t>
            </a:r>
            <a:r>
              <a:rPr lang="en-US" altLang="zh-CN" sz="1400"/>
              <a:t>port</a:t>
            </a:r>
            <a:endParaRPr lang="zh-CN" altLang="en-US" sz="140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4219B1C-DF9A-CFCE-F5E2-F067BF869290}"/>
              </a:ext>
            </a:extLst>
          </p:cNvPr>
          <p:cNvCxnSpPr/>
          <p:nvPr/>
        </p:nvCxnSpPr>
        <p:spPr>
          <a:xfrm>
            <a:off x="5746946" y="3548123"/>
            <a:ext cx="357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D5C0B77-CE43-C807-6638-9A415DCAC83E}"/>
              </a:ext>
            </a:extLst>
          </p:cNvPr>
          <p:cNvCxnSpPr>
            <a:cxnSpLocks/>
          </p:cNvCxnSpPr>
          <p:nvPr/>
        </p:nvCxnSpPr>
        <p:spPr>
          <a:xfrm>
            <a:off x="6104509" y="3548123"/>
            <a:ext cx="0" cy="650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40B13BC-290B-367E-1550-2EB94A624B26}"/>
              </a:ext>
            </a:extLst>
          </p:cNvPr>
          <p:cNvCxnSpPr/>
          <p:nvPr/>
        </p:nvCxnSpPr>
        <p:spPr>
          <a:xfrm flipH="1">
            <a:off x="5746946" y="4198766"/>
            <a:ext cx="3575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D1A266C-B8C3-A0C4-EBD8-2EAE7BC614C9}"/>
              </a:ext>
            </a:extLst>
          </p:cNvPr>
          <p:cNvSpPr txBox="1"/>
          <p:nvPr/>
        </p:nvSpPr>
        <p:spPr>
          <a:xfrm>
            <a:off x="6107801" y="3641762"/>
            <a:ext cx="1217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启动</a:t>
            </a:r>
            <a:r>
              <a:rPr lang="en-US" altLang="zh-CN" sz="1400"/>
              <a:t>rpc</a:t>
            </a:r>
            <a:r>
              <a:rPr lang="zh-CN" altLang="en-US" sz="1400"/>
              <a:t>服务节点的监听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D8F1ED7-95EE-CCBB-400F-A129D5776F50}"/>
              </a:ext>
            </a:extLst>
          </p:cNvPr>
          <p:cNvSpPr/>
          <p:nvPr/>
        </p:nvSpPr>
        <p:spPr>
          <a:xfrm>
            <a:off x="3111909" y="902672"/>
            <a:ext cx="278423" cy="581464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A243CC9-52D1-3344-BEFF-58F09CBEB962}"/>
              </a:ext>
            </a:extLst>
          </p:cNvPr>
          <p:cNvCxnSpPr>
            <a:cxnSpLocks/>
          </p:cNvCxnSpPr>
          <p:nvPr/>
        </p:nvCxnSpPr>
        <p:spPr>
          <a:xfrm flipH="1" flipV="1">
            <a:off x="3395779" y="5763628"/>
            <a:ext cx="4256191" cy="18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B0564500-46ED-0E97-F68E-D136EA07D183}"/>
              </a:ext>
            </a:extLst>
          </p:cNvPr>
          <p:cNvSpPr/>
          <p:nvPr/>
        </p:nvSpPr>
        <p:spPr>
          <a:xfrm>
            <a:off x="2751424" y="223407"/>
            <a:ext cx="999391" cy="3985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调用方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AC686C-C8F9-E754-D2C0-AF58359B89E9}"/>
              </a:ext>
            </a:extLst>
          </p:cNvPr>
          <p:cNvCxnSpPr>
            <a:cxnSpLocks/>
          </p:cNvCxnSpPr>
          <p:nvPr/>
        </p:nvCxnSpPr>
        <p:spPr>
          <a:xfrm flipV="1">
            <a:off x="3395779" y="5282466"/>
            <a:ext cx="4256191" cy="7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ADB979BC-A15A-8627-E29F-0DC4C3417F32}"/>
              </a:ext>
            </a:extLst>
          </p:cNvPr>
          <p:cNvSpPr txBox="1"/>
          <p:nvPr/>
        </p:nvSpPr>
        <p:spPr>
          <a:xfrm>
            <a:off x="3750485" y="4393895"/>
            <a:ext cx="1498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按自定义数据结构包装节点名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3E79564-EA98-514B-BE00-321D6B36B1C1}"/>
              </a:ext>
            </a:extLst>
          </p:cNvPr>
          <p:cNvSpPr txBox="1"/>
          <p:nvPr/>
        </p:nvSpPr>
        <p:spPr>
          <a:xfrm>
            <a:off x="4387791" y="5455851"/>
            <a:ext cx="2440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返回服务所在主机的</a:t>
            </a:r>
            <a:r>
              <a:rPr lang="en-US" altLang="zh-CN" sz="1400"/>
              <a:t>ip</a:t>
            </a:r>
            <a:r>
              <a:rPr lang="zh-CN" altLang="en-US" sz="1400"/>
              <a:t>和</a:t>
            </a:r>
            <a:r>
              <a:rPr lang="en-US" altLang="zh-CN" sz="1400"/>
              <a:t>port</a:t>
            </a:r>
            <a:endParaRPr lang="zh-CN" altLang="en-US" sz="140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332FC7A-DF46-EE90-A3AE-94EF793F4D2F}"/>
              </a:ext>
            </a:extLst>
          </p:cNvPr>
          <p:cNvCxnSpPr>
            <a:cxnSpLocks/>
          </p:cNvCxnSpPr>
          <p:nvPr/>
        </p:nvCxnSpPr>
        <p:spPr>
          <a:xfrm>
            <a:off x="3395779" y="6455231"/>
            <a:ext cx="20760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468D618-F73C-30EA-9452-5A0E19EEEBF4}"/>
              </a:ext>
            </a:extLst>
          </p:cNvPr>
          <p:cNvSpPr txBox="1"/>
          <p:nvPr/>
        </p:nvSpPr>
        <p:spPr>
          <a:xfrm>
            <a:off x="3390332" y="6124517"/>
            <a:ext cx="20606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与</a:t>
            </a:r>
            <a:r>
              <a:rPr lang="en-US" altLang="zh-CN" sz="1400"/>
              <a:t>rpc</a:t>
            </a:r>
            <a:r>
              <a:rPr lang="zh-CN" altLang="en-US" sz="1400"/>
              <a:t>服务节点建立连接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2020AF0-0F14-34AB-845A-E720CCFFD2C5}"/>
              </a:ext>
            </a:extLst>
          </p:cNvPr>
          <p:cNvCxnSpPr/>
          <p:nvPr/>
        </p:nvCxnSpPr>
        <p:spPr>
          <a:xfrm>
            <a:off x="3395779" y="4347728"/>
            <a:ext cx="357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78FB7FC-DB3E-6A60-0E63-3D78AAE28D66}"/>
              </a:ext>
            </a:extLst>
          </p:cNvPr>
          <p:cNvCxnSpPr>
            <a:cxnSpLocks/>
          </p:cNvCxnSpPr>
          <p:nvPr/>
        </p:nvCxnSpPr>
        <p:spPr>
          <a:xfrm>
            <a:off x="3753342" y="4347728"/>
            <a:ext cx="0" cy="650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0C176D6-9833-89AB-D305-BEA6F4A616D2}"/>
              </a:ext>
            </a:extLst>
          </p:cNvPr>
          <p:cNvCxnSpPr/>
          <p:nvPr/>
        </p:nvCxnSpPr>
        <p:spPr>
          <a:xfrm flipH="1">
            <a:off x="3395779" y="4998371"/>
            <a:ext cx="3575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59292C8-9317-2370-8246-FB4ACF76F442}"/>
              </a:ext>
            </a:extLst>
          </p:cNvPr>
          <p:cNvSpPr txBox="1"/>
          <p:nvPr/>
        </p:nvSpPr>
        <p:spPr>
          <a:xfrm>
            <a:off x="4611855" y="4982047"/>
            <a:ext cx="2001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建立连接，发送节点名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AC8BEA-7786-11FD-CB7C-321DE596E204}"/>
              </a:ext>
            </a:extLst>
          </p:cNvPr>
          <p:cNvSpPr txBox="1"/>
          <p:nvPr/>
        </p:nvSpPr>
        <p:spPr>
          <a:xfrm>
            <a:off x="1836657" y="4347728"/>
            <a:ext cx="10672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CallMethod</a:t>
            </a:r>
          </a:p>
        </p:txBody>
      </p:sp>
    </p:spTree>
    <p:extLst>
      <p:ext uri="{BB962C8B-B14F-4D97-AF65-F5344CB8AC3E}">
        <p14:creationId xmlns:p14="http://schemas.microsoft.com/office/powerpoint/2010/main" val="68181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077E764-BE0C-74F7-BC4D-FA6957D21A95}"/>
              </a:ext>
            </a:extLst>
          </p:cNvPr>
          <p:cNvSpPr/>
          <p:nvPr/>
        </p:nvSpPr>
        <p:spPr>
          <a:xfrm>
            <a:off x="1701890" y="216770"/>
            <a:ext cx="999391" cy="3985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调用方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0C3DE1-38A0-B385-328D-89B636167E88}"/>
              </a:ext>
            </a:extLst>
          </p:cNvPr>
          <p:cNvSpPr/>
          <p:nvPr/>
        </p:nvSpPr>
        <p:spPr>
          <a:xfrm>
            <a:off x="2066192" y="902677"/>
            <a:ext cx="278423" cy="581464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7FADCB-9D82-82ED-4096-E820303D6549}"/>
              </a:ext>
            </a:extLst>
          </p:cNvPr>
          <p:cNvSpPr/>
          <p:nvPr/>
        </p:nvSpPr>
        <p:spPr>
          <a:xfrm>
            <a:off x="6040298" y="902677"/>
            <a:ext cx="278423" cy="581464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73A76F-D66A-399C-8453-82FC43F408DA}"/>
              </a:ext>
            </a:extLst>
          </p:cNvPr>
          <p:cNvSpPr/>
          <p:nvPr/>
        </p:nvSpPr>
        <p:spPr>
          <a:xfrm>
            <a:off x="4094276" y="902677"/>
            <a:ext cx="278423" cy="581464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E9C302-89BF-71BD-3558-11EA651C4539}"/>
              </a:ext>
            </a:extLst>
          </p:cNvPr>
          <p:cNvSpPr/>
          <p:nvPr/>
        </p:nvSpPr>
        <p:spPr>
          <a:xfrm>
            <a:off x="8121146" y="902677"/>
            <a:ext cx="1273427" cy="581464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ADBE586-FDB8-02BF-C635-92AF0F1B1BE9}"/>
              </a:ext>
            </a:extLst>
          </p:cNvPr>
          <p:cNvCxnSpPr>
            <a:cxnSpLocks/>
          </p:cNvCxnSpPr>
          <p:nvPr/>
        </p:nvCxnSpPr>
        <p:spPr>
          <a:xfrm>
            <a:off x="2344615" y="1213326"/>
            <a:ext cx="17496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B676F6A-5CC5-915F-0A4F-7433F3EDD04F}"/>
              </a:ext>
            </a:extLst>
          </p:cNvPr>
          <p:cNvSpPr txBox="1"/>
          <p:nvPr/>
        </p:nvSpPr>
        <p:spPr>
          <a:xfrm>
            <a:off x="2826724" y="854238"/>
            <a:ext cx="764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6E56AD-02FB-F483-2FC1-F430D73B9D30}"/>
              </a:ext>
            </a:extLst>
          </p:cNvPr>
          <p:cNvCxnSpPr>
            <a:cxnSpLocks/>
          </p:cNvCxnSpPr>
          <p:nvPr/>
        </p:nvCxnSpPr>
        <p:spPr>
          <a:xfrm flipH="1">
            <a:off x="2344615" y="6512169"/>
            <a:ext cx="1667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8804F0C-9A6E-1318-F489-FF7346F3E997}"/>
              </a:ext>
            </a:extLst>
          </p:cNvPr>
          <p:cNvSpPr txBox="1"/>
          <p:nvPr/>
        </p:nvSpPr>
        <p:spPr>
          <a:xfrm>
            <a:off x="2705097" y="6153081"/>
            <a:ext cx="1084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返回结果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65211B9-7F97-9313-C8AD-347CA24FDD68}"/>
              </a:ext>
            </a:extLst>
          </p:cNvPr>
          <p:cNvCxnSpPr/>
          <p:nvPr/>
        </p:nvCxnSpPr>
        <p:spPr>
          <a:xfrm>
            <a:off x="4372699" y="1213326"/>
            <a:ext cx="357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E69808D-C03B-A2BD-988E-984141F6844D}"/>
              </a:ext>
            </a:extLst>
          </p:cNvPr>
          <p:cNvCxnSpPr>
            <a:cxnSpLocks/>
          </p:cNvCxnSpPr>
          <p:nvPr/>
        </p:nvCxnSpPr>
        <p:spPr>
          <a:xfrm>
            <a:off x="4730262" y="1213326"/>
            <a:ext cx="0" cy="650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E1E476D-7FA0-9A05-15E1-FB574C0FF84D}"/>
              </a:ext>
            </a:extLst>
          </p:cNvPr>
          <p:cNvCxnSpPr/>
          <p:nvPr/>
        </p:nvCxnSpPr>
        <p:spPr>
          <a:xfrm flipH="1">
            <a:off x="4372699" y="1863969"/>
            <a:ext cx="3575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E167F2B-617B-8AA6-13D5-88FBAC9E7D3A}"/>
              </a:ext>
            </a:extLst>
          </p:cNvPr>
          <p:cNvSpPr txBox="1"/>
          <p:nvPr/>
        </p:nvSpPr>
        <p:spPr>
          <a:xfrm>
            <a:off x="4481147" y="1384758"/>
            <a:ext cx="723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序列化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D0DCC78-E3AA-1011-9D42-1AEF103F90CF}"/>
              </a:ext>
            </a:extLst>
          </p:cNvPr>
          <p:cNvCxnSpPr/>
          <p:nvPr/>
        </p:nvCxnSpPr>
        <p:spPr>
          <a:xfrm>
            <a:off x="4372699" y="5827760"/>
            <a:ext cx="357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CC6DEE5-E508-CAD3-A5A2-567B09B5A3B7}"/>
              </a:ext>
            </a:extLst>
          </p:cNvPr>
          <p:cNvCxnSpPr>
            <a:cxnSpLocks/>
          </p:cNvCxnSpPr>
          <p:nvPr/>
        </p:nvCxnSpPr>
        <p:spPr>
          <a:xfrm>
            <a:off x="4730262" y="5827760"/>
            <a:ext cx="0" cy="650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E6AD8B6-0015-4FD6-3E22-D66AB13E3E1B}"/>
              </a:ext>
            </a:extLst>
          </p:cNvPr>
          <p:cNvCxnSpPr/>
          <p:nvPr/>
        </p:nvCxnSpPr>
        <p:spPr>
          <a:xfrm flipH="1">
            <a:off x="4372699" y="6478403"/>
            <a:ext cx="3575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10075C4-8B5A-598C-2782-D7E61A11CD6B}"/>
              </a:ext>
            </a:extLst>
          </p:cNvPr>
          <p:cNvSpPr txBox="1"/>
          <p:nvPr/>
        </p:nvSpPr>
        <p:spPr>
          <a:xfrm>
            <a:off x="4428411" y="5993245"/>
            <a:ext cx="970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反序列化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E257658-5477-72E9-FF52-B4D4C865403F}"/>
              </a:ext>
            </a:extLst>
          </p:cNvPr>
          <p:cNvCxnSpPr>
            <a:cxnSpLocks/>
          </p:cNvCxnSpPr>
          <p:nvPr/>
        </p:nvCxnSpPr>
        <p:spPr>
          <a:xfrm>
            <a:off x="4372699" y="2385627"/>
            <a:ext cx="1667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D80FB59-CDFE-6780-3586-48D68E14DF48}"/>
              </a:ext>
            </a:extLst>
          </p:cNvPr>
          <p:cNvSpPr txBox="1"/>
          <p:nvPr/>
        </p:nvSpPr>
        <p:spPr>
          <a:xfrm>
            <a:off x="4733182" y="2026585"/>
            <a:ext cx="1084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发送消息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DDC7E87-1EAA-27C1-97D0-BDD572F108CC}"/>
              </a:ext>
            </a:extLst>
          </p:cNvPr>
          <p:cNvCxnSpPr>
            <a:cxnSpLocks/>
          </p:cNvCxnSpPr>
          <p:nvPr/>
        </p:nvCxnSpPr>
        <p:spPr>
          <a:xfrm flipH="1">
            <a:off x="4355122" y="5509857"/>
            <a:ext cx="1667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BD5DFB0-591D-3BEB-B109-CC7967AF4B5D}"/>
              </a:ext>
            </a:extLst>
          </p:cNvPr>
          <p:cNvSpPr txBox="1"/>
          <p:nvPr/>
        </p:nvSpPr>
        <p:spPr>
          <a:xfrm>
            <a:off x="4715604" y="5150769"/>
            <a:ext cx="1084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返回消息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AA2FA35-8C57-E85B-1A2F-3FA6A8209871}"/>
              </a:ext>
            </a:extLst>
          </p:cNvPr>
          <p:cNvCxnSpPr/>
          <p:nvPr/>
        </p:nvCxnSpPr>
        <p:spPr>
          <a:xfrm>
            <a:off x="6318721" y="2403219"/>
            <a:ext cx="357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D2E8025-C469-12F0-1C86-5374A7786B20}"/>
              </a:ext>
            </a:extLst>
          </p:cNvPr>
          <p:cNvCxnSpPr>
            <a:cxnSpLocks/>
          </p:cNvCxnSpPr>
          <p:nvPr/>
        </p:nvCxnSpPr>
        <p:spPr>
          <a:xfrm>
            <a:off x="6676284" y="2403219"/>
            <a:ext cx="0" cy="650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FE70169-E153-F517-632C-D6ACF56D8084}"/>
              </a:ext>
            </a:extLst>
          </p:cNvPr>
          <p:cNvCxnSpPr/>
          <p:nvPr/>
        </p:nvCxnSpPr>
        <p:spPr>
          <a:xfrm flipH="1">
            <a:off x="6318721" y="3053862"/>
            <a:ext cx="3575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C14BCFB-1A0A-085F-2E4D-7C28168F098C}"/>
              </a:ext>
            </a:extLst>
          </p:cNvPr>
          <p:cNvSpPr txBox="1"/>
          <p:nvPr/>
        </p:nvSpPr>
        <p:spPr>
          <a:xfrm>
            <a:off x="6312845" y="2574651"/>
            <a:ext cx="934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反序列化</a:t>
            </a: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B892E10-D3CD-12D3-C2F4-4BF3E1B93E42}"/>
              </a:ext>
            </a:extLst>
          </p:cNvPr>
          <p:cNvCxnSpPr/>
          <p:nvPr/>
        </p:nvCxnSpPr>
        <p:spPr>
          <a:xfrm>
            <a:off x="6311395" y="4831395"/>
            <a:ext cx="357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D3B67FA-BB56-8572-3728-3A0A7458235E}"/>
              </a:ext>
            </a:extLst>
          </p:cNvPr>
          <p:cNvCxnSpPr>
            <a:cxnSpLocks/>
          </p:cNvCxnSpPr>
          <p:nvPr/>
        </p:nvCxnSpPr>
        <p:spPr>
          <a:xfrm>
            <a:off x="6668958" y="4831395"/>
            <a:ext cx="0" cy="650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8FC79F6-DE24-4278-9ADE-840D614AD94F}"/>
              </a:ext>
            </a:extLst>
          </p:cNvPr>
          <p:cNvCxnSpPr/>
          <p:nvPr/>
        </p:nvCxnSpPr>
        <p:spPr>
          <a:xfrm flipH="1">
            <a:off x="6311395" y="5482038"/>
            <a:ext cx="3575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C4DC9B33-C9EE-F229-E60C-D3320B5F9280}"/>
              </a:ext>
            </a:extLst>
          </p:cNvPr>
          <p:cNvSpPr txBox="1"/>
          <p:nvPr/>
        </p:nvSpPr>
        <p:spPr>
          <a:xfrm>
            <a:off x="6367107" y="4996880"/>
            <a:ext cx="970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序列化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D8D1E62-7C15-7808-4971-24CFD0617EB9}"/>
              </a:ext>
            </a:extLst>
          </p:cNvPr>
          <p:cNvCxnSpPr>
            <a:cxnSpLocks/>
          </p:cNvCxnSpPr>
          <p:nvPr/>
        </p:nvCxnSpPr>
        <p:spPr>
          <a:xfrm>
            <a:off x="6320172" y="3528633"/>
            <a:ext cx="18009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FD6DEA49-6921-C3DA-8FD5-766CD28E9C1D}"/>
              </a:ext>
            </a:extLst>
          </p:cNvPr>
          <p:cNvSpPr txBox="1"/>
          <p:nvPr/>
        </p:nvSpPr>
        <p:spPr>
          <a:xfrm>
            <a:off x="6466483" y="3193000"/>
            <a:ext cx="146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调用重写的方法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1ED8CFC-BA87-F1AC-AA83-5CEBB88690F4}"/>
              </a:ext>
            </a:extLst>
          </p:cNvPr>
          <p:cNvCxnSpPr>
            <a:cxnSpLocks/>
          </p:cNvCxnSpPr>
          <p:nvPr/>
        </p:nvCxnSpPr>
        <p:spPr>
          <a:xfrm flipH="1">
            <a:off x="6311395" y="4350674"/>
            <a:ext cx="18097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84686BE7-27A9-60EA-9C96-172E1B5F597D}"/>
              </a:ext>
            </a:extLst>
          </p:cNvPr>
          <p:cNvSpPr txBox="1"/>
          <p:nvPr/>
        </p:nvSpPr>
        <p:spPr>
          <a:xfrm>
            <a:off x="6540001" y="3991586"/>
            <a:ext cx="1273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返回处理结果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78152E7-D9D3-B01A-40DE-4F8F6E5F455B}"/>
              </a:ext>
            </a:extLst>
          </p:cNvPr>
          <p:cNvSpPr/>
          <p:nvPr/>
        </p:nvSpPr>
        <p:spPr>
          <a:xfrm>
            <a:off x="7933384" y="256472"/>
            <a:ext cx="999391" cy="3985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发布方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AE59F26-E477-C78D-43AF-533EB8DFDABE}"/>
              </a:ext>
            </a:extLst>
          </p:cNvPr>
          <p:cNvSpPr/>
          <p:nvPr/>
        </p:nvSpPr>
        <p:spPr>
          <a:xfrm>
            <a:off x="3730871" y="219997"/>
            <a:ext cx="1090511" cy="3985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xxx_Stub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A2C249C-C366-D39C-C474-4A2F4E3BD7E6}"/>
              </a:ext>
            </a:extLst>
          </p:cNvPr>
          <p:cNvSpPr/>
          <p:nvPr/>
        </p:nvSpPr>
        <p:spPr>
          <a:xfrm>
            <a:off x="4247359" y="1100577"/>
            <a:ext cx="1842756" cy="54877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FEA7F03-8308-2CF7-AD83-E6276609FF98}"/>
              </a:ext>
            </a:extLst>
          </p:cNvPr>
          <p:cNvSpPr txBox="1"/>
          <p:nvPr/>
        </p:nvSpPr>
        <p:spPr>
          <a:xfrm>
            <a:off x="4601307" y="3565896"/>
            <a:ext cx="1216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CallMethod</a:t>
            </a: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F0C03CD-B533-34C9-8178-E4D71A4B717C}"/>
              </a:ext>
            </a:extLst>
          </p:cNvPr>
          <p:cNvSpPr txBox="1"/>
          <p:nvPr/>
        </p:nvSpPr>
        <p:spPr>
          <a:xfrm>
            <a:off x="8153791" y="3756475"/>
            <a:ext cx="1219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UserService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1">
            <a:extLst>
              <a:ext uri="{FF2B5EF4-FFF2-40B4-BE49-F238E27FC236}">
                <a16:creationId xmlns:a16="http://schemas.microsoft.com/office/drawing/2014/main" id="{2F62B5BA-6F1D-6375-C0A3-499534C70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186" y="1771636"/>
            <a:ext cx="117159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AFE13A8-B9F4-7CE3-D50B-67A3BADE0B3A}"/>
              </a:ext>
            </a:extLst>
          </p:cNvPr>
          <p:cNvSpPr txBox="1"/>
          <p:nvPr/>
        </p:nvSpPr>
        <p:spPr>
          <a:xfrm>
            <a:off x="6529363" y="1501974"/>
            <a:ext cx="1216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onMessage</a:t>
            </a: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1CD6775E-2C76-50AB-5DFA-F6DB0DBF0A6B}"/>
              </a:ext>
            </a:extLst>
          </p:cNvPr>
          <p:cNvSpPr/>
          <p:nvPr/>
        </p:nvSpPr>
        <p:spPr>
          <a:xfrm>
            <a:off x="1878423" y="814679"/>
            <a:ext cx="2075204" cy="5902641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F70644-60F3-7CB1-38B8-48C390C9F4CC}"/>
              </a:ext>
            </a:extLst>
          </p:cNvPr>
          <p:cNvSpPr/>
          <p:nvPr/>
        </p:nvSpPr>
        <p:spPr>
          <a:xfrm>
            <a:off x="9101125" y="251568"/>
            <a:ext cx="642579" cy="3985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xxx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6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93227D-353C-AB46-B85A-87874677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18" y="785726"/>
            <a:ext cx="6130363" cy="52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F766739-0D36-70BA-EAD9-D7F2A6A65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561" y="1784265"/>
            <a:ext cx="9296878" cy="32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1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285</Words>
  <Application>Microsoft Office PowerPoint</Application>
  <PresentationFormat>宽屏</PresentationFormat>
  <Paragraphs>54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皓</dc:creator>
  <cp:lastModifiedBy>皓 王</cp:lastModifiedBy>
  <cp:revision>17</cp:revision>
  <dcterms:created xsi:type="dcterms:W3CDTF">2023-07-02T05:35:30Z</dcterms:created>
  <dcterms:modified xsi:type="dcterms:W3CDTF">2023-08-29T15:13:12Z</dcterms:modified>
</cp:coreProperties>
</file>