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33" autoAdjust="0"/>
  </p:normalViewPr>
  <p:slideViewPr>
    <p:cSldViewPr>
      <p:cViewPr>
        <p:scale>
          <a:sx n="100" d="100"/>
          <a:sy n="100" d="100"/>
        </p:scale>
        <p:origin x="-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2000240"/>
            <a:ext cx="1428760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8860" y="2000240"/>
            <a:ext cx="1143008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860" y="4286256"/>
            <a:ext cx="1143008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7686" y="2000240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1571604" y="2321711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3571868" y="2321711"/>
            <a:ext cx="785818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8" idx="1"/>
          </p:cNvCxnSpPr>
          <p:nvPr/>
        </p:nvCxnSpPr>
        <p:spPr>
          <a:xfrm>
            <a:off x="1571604" y="2321711"/>
            <a:ext cx="857256" cy="22860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57686" y="4286256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8" idx="3"/>
            <a:endCxn id="19" idx="1"/>
          </p:cNvCxnSpPr>
          <p:nvPr/>
        </p:nvCxnSpPr>
        <p:spPr>
          <a:xfrm>
            <a:off x="3571868" y="4607727"/>
            <a:ext cx="785818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75" idx="1"/>
          </p:cNvCxnSpPr>
          <p:nvPr/>
        </p:nvCxnSpPr>
        <p:spPr>
          <a:xfrm>
            <a:off x="3571868" y="4607727"/>
            <a:ext cx="785818" cy="92869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15074" y="4286256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19" idx="3"/>
            <a:endCxn id="27" idx="1"/>
          </p:cNvCxnSpPr>
          <p:nvPr/>
        </p:nvCxnSpPr>
        <p:spPr>
          <a:xfrm>
            <a:off x="5357818" y="4607727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15074" y="2000240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9" idx="3"/>
            <a:endCxn id="31" idx="1"/>
          </p:cNvCxnSpPr>
          <p:nvPr/>
        </p:nvCxnSpPr>
        <p:spPr>
          <a:xfrm>
            <a:off x="5357818" y="2321711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38" idx="1"/>
          </p:cNvCxnSpPr>
          <p:nvPr/>
        </p:nvCxnSpPr>
        <p:spPr>
          <a:xfrm>
            <a:off x="3571868" y="2321711"/>
            <a:ext cx="785818" cy="150019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357686" y="3500438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57686" y="5214950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786710" y="2000240"/>
            <a:ext cx="128585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15074" y="2714620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>
            <a:stCxn id="9" idx="3"/>
            <a:endCxn id="83" idx="1"/>
          </p:cNvCxnSpPr>
          <p:nvPr/>
        </p:nvCxnSpPr>
        <p:spPr>
          <a:xfrm>
            <a:off x="5357818" y="2321711"/>
            <a:ext cx="857256" cy="71438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215074" y="3500438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stCxn id="38" idx="3"/>
            <a:endCxn id="88" idx="1"/>
          </p:cNvCxnSpPr>
          <p:nvPr/>
        </p:nvCxnSpPr>
        <p:spPr>
          <a:xfrm>
            <a:off x="5357818" y="3821909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1" idx="3"/>
            <a:endCxn id="81" idx="1"/>
          </p:cNvCxnSpPr>
          <p:nvPr/>
        </p:nvCxnSpPr>
        <p:spPr>
          <a:xfrm>
            <a:off x="7072330" y="2321711"/>
            <a:ext cx="71438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16200000" flipH="1">
            <a:off x="-785849" y="3714750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16200000" flipH="1">
            <a:off x="71406" y="3714751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16200000" flipH="1">
            <a:off x="1214414" y="3714751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16200000" flipH="1">
            <a:off x="2000234" y="3714752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rot="16200000" flipH="1">
            <a:off x="3500429" y="3214686"/>
            <a:ext cx="3714777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rot="16200000" flipH="1">
            <a:off x="4357685" y="3214687"/>
            <a:ext cx="3714776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16200000" flipH="1">
            <a:off x="6036479" y="2393149"/>
            <a:ext cx="2071700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6715139" y="2428869"/>
            <a:ext cx="2143140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371590"/>
            <a:ext cx="6089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371590"/>
            <a:ext cx="6089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357298"/>
            <a:ext cx="608948" cy="4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736"/>
            <a:ext cx="29765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44" y="2000240"/>
            <a:ext cx="1428760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8860" y="2000240"/>
            <a:ext cx="1143008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860" y="4286256"/>
            <a:ext cx="1143008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7686" y="2000240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1571604" y="2321711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3571868" y="2321711"/>
            <a:ext cx="785818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4480" y="135729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/>
                <a:cs typeface="Times New Roman"/>
              </a:rPr>
              <a:t>Tr</a:t>
            </a:r>
            <a:r>
              <a:rPr lang="en-US" altLang="zh-CN" sz="2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endParaRPr lang="zh-CN" altLang="en-US" sz="2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43306" y="1357298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/>
                <a:cs typeface="Times New Roman"/>
              </a:rPr>
              <a:t>Tr</a:t>
            </a:r>
            <a:r>
              <a:rPr lang="en-US" altLang="zh-CN" sz="2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QE</a:t>
            </a:r>
            <a:endParaRPr lang="zh-CN" altLang="en-US" sz="2200" baseline="-25000" dirty="0"/>
          </a:p>
        </p:txBody>
      </p:sp>
      <p:cxnSp>
        <p:nvCxnSpPr>
          <p:cNvPr id="18" name="直接箭头连接符 17"/>
          <p:cNvCxnSpPr>
            <a:stCxn id="4" idx="3"/>
            <a:endCxn id="8" idx="1"/>
          </p:cNvCxnSpPr>
          <p:nvPr/>
        </p:nvCxnSpPr>
        <p:spPr>
          <a:xfrm>
            <a:off x="1571604" y="2321711"/>
            <a:ext cx="857256" cy="22860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57686" y="4286256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8" idx="3"/>
            <a:endCxn id="19" idx="1"/>
          </p:cNvCxnSpPr>
          <p:nvPr/>
        </p:nvCxnSpPr>
        <p:spPr>
          <a:xfrm>
            <a:off x="3571868" y="4607727"/>
            <a:ext cx="785818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75" idx="1"/>
          </p:cNvCxnSpPr>
          <p:nvPr/>
        </p:nvCxnSpPr>
        <p:spPr>
          <a:xfrm>
            <a:off x="3571868" y="4607727"/>
            <a:ext cx="785818" cy="92869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15074" y="4286256"/>
            <a:ext cx="121444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19" idx="3"/>
            <a:endCxn id="27" idx="1"/>
          </p:cNvCxnSpPr>
          <p:nvPr/>
        </p:nvCxnSpPr>
        <p:spPr>
          <a:xfrm>
            <a:off x="5357818" y="4607727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15074" y="2000240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9" idx="3"/>
            <a:endCxn id="31" idx="1"/>
          </p:cNvCxnSpPr>
          <p:nvPr/>
        </p:nvCxnSpPr>
        <p:spPr>
          <a:xfrm>
            <a:off x="5357818" y="2321711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38" idx="1"/>
          </p:cNvCxnSpPr>
          <p:nvPr/>
        </p:nvCxnSpPr>
        <p:spPr>
          <a:xfrm>
            <a:off x="3571868" y="2321711"/>
            <a:ext cx="785818" cy="150019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357686" y="3500438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57686" y="5214950"/>
            <a:ext cx="100013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786710" y="2000240"/>
            <a:ext cx="1285852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15074" y="2714620"/>
            <a:ext cx="85725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>
            <a:stCxn id="9" idx="3"/>
            <a:endCxn id="83" idx="1"/>
          </p:cNvCxnSpPr>
          <p:nvPr/>
        </p:nvCxnSpPr>
        <p:spPr>
          <a:xfrm>
            <a:off x="5357818" y="2321711"/>
            <a:ext cx="857256" cy="71438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215074" y="3500438"/>
            <a:ext cx="1214446" cy="64294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stCxn id="38" idx="3"/>
            <a:endCxn id="88" idx="1"/>
          </p:cNvCxnSpPr>
          <p:nvPr/>
        </p:nvCxnSpPr>
        <p:spPr>
          <a:xfrm>
            <a:off x="5357818" y="3821909"/>
            <a:ext cx="8572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1" idx="3"/>
            <a:endCxn id="81" idx="1"/>
          </p:cNvCxnSpPr>
          <p:nvPr/>
        </p:nvCxnSpPr>
        <p:spPr>
          <a:xfrm>
            <a:off x="7072330" y="2321711"/>
            <a:ext cx="71438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429256" y="1357298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/>
                <a:cs typeface="Times New Roman"/>
              </a:rPr>
              <a:t>Tr</a:t>
            </a:r>
            <a:r>
              <a:rPr lang="en-US" altLang="zh-CN" sz="2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QE</a:t>
            </a:r>
            <a:endParaRPr lang="zh-CN" altLang="en-US" sz="22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072330" y="1357298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/>
                <a:cs typeface="Times New Roman"/>
              </a:rPr>
              <a:t>Tr</a:t>
            </a:r>
            <a:r>
              <a:rPr lang="en-US" altLang="zh-CN" sz="22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QE</a:t>
            </a:r>
            <a:endParaRPr lang="zh-CN" altLang="en-US" sz="2200" baseline="-25000" dirty="0"/>
          </a:p>
        </p:txBody>
      </p:sp>
      <p:cxnSp>
        <p:nvCxnSpPr>
          <p:cNvPr id="131" name="直接连接符 130"/>
          <p:cNvCxnSpPr/>
          <p:nvPr/>
        </p:nvCxnSpPr>
        <p:spPr>
          <a:xfrm rot="16200000" flipH="1">
            <a:off x="-785849" y="3714750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rot="16200000" flipH="1">
            <a:off x="71406" y="3714751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16200000" flipH="1">
            <a:off x="1214414" y="3714751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16200000" flipH="1">
            <a:off x="2000234" y="3714752"/>
            <a:ext cx="4714906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rot="16200000" flipH="1">
            <a:off x="3500429" y="3214686"/>
            <a:ext cx="3714777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rot="16200000" flipH="1">
            <a:off x="4357685" y="3214687"/>
            <a:ext cx="3714776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16200000" flipH="1">
            <a:off x="6036479" y="2393149"/>
            <a:ext cx="2071700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16200000" flipH="1">
            <a:off x="6715140" y="2428868"/>
            <a:ext cx="2143138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28794" y="2000240"/>
            <a:ext cx="1071570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6154" y="2000240"/>
            <a:ext cx="914407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68" y="4143380"/>
            <a:ext cx="914407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9217" y="2000240"/>
            <a:ext cx="800105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3000364" y="2250273"/>
            <a:ext cx="58579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4500561" y="2250273"/>
            <a:ext cx="628656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8" idx="1"/>
          </p:cNvCxnSpPr>
          <p:nvPr/>
        </p:nvCxnSpPr>
        <p:spPr>
          <a:xfrm>
            <a:off x="3000364" y="2250273"/>
            <a:ext cx="571504" cy="214314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143505" y="4143380"/>
            <a:ext cx="78581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8" idx="3"/>
            <a:endCxn id="19" idx="1"/>
          </p:cNvCxnSpPr>
          <p:nvPr/>
        </p:nvCxnSpPr>
        <p:spPr>
          <a:xfrm>
            <a:off x="4486275" y="4393413"/>
            <a:ext cx="65723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75" idx="1"/>
          </p:cNvCxnSpPr>
          <p:nvPr/>
        </p:nvCxnSpPr>
        <p:spPr>
          <a:xfrm>
            <a:off x="4486275" y="4393413"/>
            <a:ext cx="657230" cy="71438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72264" y="4143380"/>
            <a:ext cx="971557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8" name="直接箭头连接符 27"/>
          <p:cNvCxnSpPr>
            <a:stCxn id="19" idx="3"/>
            <a:endCxn id="27" idx="1"/>
          </p:cNvCxnSpPr>
          <p:nvPr/>
        </p:nvCxnSpPr>
        <p:spPr>
          <a:xfrm>
            <a:off x="5929323" y="4393413"/>
            <a:ext cx="642941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72264" y="2000240"/>
            <a:ext cx="857256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32" name="直接箭头连接符 31"/>
          <p:cNvCxnSpPr>
            <a:stCxn id="9" idx="3"/>
            <a:endCxn id="31" idx="1"/>
          </p:cNvCxnSpPr>
          <p:nvPr/>
        </p:nvCxnSpPr>
        <p:spPr>
          <a:xfrm>
            <a:off x="5929322" y="2250273"/>
            <a:ext cx="642942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38" idx="1"/>
          </p:cNvCxnSpPr>
          <p:nvPr/>
        </p:nvCxnSpPr>
        <p:spPr>
          <a:xfrm>
            <a:off x="4500561" y="2250273"/>
            <a:ext cx="642944" cy="14287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3505" y="3429000"/>
            <a:ext cx="78581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43505" y="4857760"/>
            <a:ext cx="78581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072462" y="2000240"/>
            <a:ext cx="1028681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72264" y="2714620"/>
            <a:ext cx="857256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>
            <a:stCxn id="9" idx="3"/>
            <a:endCxn id="83" idx="1"/>
          </p:cNvCxnSpPr>
          <p:nvPr/>
        </p:nvCxnSpPr>
        <p:spPr>
          <a:xfrm>
            <a:off x="5929322" y="2250273"/>
            <a:ext cx="642942" cy="71438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572264" y="3429000"/>
            <a:ext cx="971557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×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9" name="直接箭头连接符 88"/>
          <p:cNvCxnSpPr>
            <a:stCxn id="38" idx="3"/>
            <a:endCxn id="88" idx="1"/>
          </p:cNvCxnSpPr>
          <p:nvPr/>
        </p:nvCxnSpPr>
        <p:spPr>
          <a:xfrm>
            <a:off x="5929323" y="3679033"/>
            <a:ext cx="642941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1" idx="3"/>
            <a:endCxn id="81" idx="1"/>
          </p:cNvCxnSpPr>
          <p:nvPr/>
        </p:nvCxnSpPr>
        <p:spPr>
          <a:xfrm>
            <a:off x="7429520" y="2250273"/>
            <a:ext cx="642942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5400000">
            <a:off x="-820775" y="3607595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42844" y="2000240"/>
            <a:ext cx="114300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CIRC[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∀∃∀∃∀</a:t>
            </a: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algn="ctr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>
            <a:stCxn id="69" idx="3"/>
            <a:endCxn id="4" idx="1"/>
          </p:cNvCxnSpPr>
          <p:nvPr/>
        </p:nvCxnSpPr>
        <p:spPr>
          <a:xfrm>
            <a:off x="1285852" y="2250273"/>
            <a:ext cx="642942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-177833" y="3606801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893737" y="3606801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5400000">
            <a:off x="1464446" y="3606801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2393141" y="3607595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3036083" y="3606801"/>
            <a:ext cx="42140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929587" y="3142851"/>
            <a:ext cx="3286148" cy="7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16200000" flipH="1">
            <a:off x="4286246" y="3143248"/>
            <a:ext cx="3286150" cy="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16200000" flipH="1">
            <a:off x="6501222" y="2429264"/>
            <a:ext cx="1856594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16200000" flipH="1">
            <a:off x="7144164" y="2429264"/>
            <a:ext cx="1856594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358136" cy="28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514466"/>
            <a:ext cx="429844" cy="34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14466"/>
            <a:ext cx="429844" cy="34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500174"/>
            <a:ext cx="429844" cy="34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500174"/>
            <a:ext cx="429844" cy="34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43570" y="3286124"/>
            <a:ext cx="1000132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</a:t>
            </a:r>
          </a:p>
        </p:txBody>
      </p:sp>
      <p:sp>
        <p:nvSpPr>
          <p:cNvPr id="69" name="矩形 68"/>
          <p:cNvSpPr/>
          <p:nvPr/>
        </p:nvSpPr>
        <p:spPr>
          <a:xfrm>
            <a:off x="2143108" y="2071678"/>
            <a:ext cx="114300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</a:t>
            </a:r>
          </a:p>
        </p:txBody>
      </p:sp>
      <p:cxnSp>
        <p:nvCxnSpPr>
          <p:cNvPr id="95" name="直接箭头连接符 94"/>
          <p:cNvCxnSpPr>
            <a:stCxn id="69" idx="3"/>
            <a:endCxn id="4" idx="1"/>
          </p:cNvCxnSpPr>
          <p:nvPr/>
        </p:nvCxnSpPr>
        <p:spPr>
          <a:xfrm>
            <a:off x="3286116" y="2321711"/>
            <a:ext cx="2357454" cy="121444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143108" y="3286124"/>
            <a:ext cx="114300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隶书" pitchFamily="2" charset="-122"/>
                <a:ea typeface="华文隶书" pitchFamily="2" charset="-122"/>
              </a:rPr>
              <a:t>n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</a:t>
            </a:r>
          </a:p>
        </p:txBody>
      </p:sp>
      <p:cxnSp>
        <p:nvCxnSpPr>
          <p:cNvPr id="48" name="直接箭头连接符 47"/>
          <p:cNvCxnSpPr>
            <a:stCxn id="47" idx="3"/>
            <a:endCxn id="4" idx="1"/>
          </p:cNvCxnSpPr>
          <p:nvPr/>
        </p:nvCxnSpPr>
        <p:spPr>
          <a:xfrm>
            <a:off x="3286116" y="3536157"/>
            <a:ext cx="2357454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143108" y="4572008"/>
            <a:ext cx="1143008" cy="50006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CIRC</a:t>
            </a:r>
            <a:r>
              <a:rPr lang="en-US" altLang="zh-CN" sz="2000" baseline="5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</p:txBody>
      </p:sp>
      <p:cxnSp>
        <p:nvCxnSpPr>
          <p:cNvPr id="53" name="直接箭头连接符 52"/>
          <p:cNvCxnSpPr>
            <a:stCxn id="52" idx="3"/>
            <a:endCxn id="4" idx="1"/>
          </p:cNvCxnSpPr>
          <p:nvPr/>
        </p:nvCxnSpPr>
        <p:spPr>
          <a:xfrm flipV="1">
            <a:off x="3286116" y="3536157"/>
            <a:ext cx="2357454" cy="128588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0"/>
            <a:endCxn id="47" idx="2"/>
          </p:cNvCxnSpPr>
          <p:nvPr/>
        </p:nvCxnSpPr>
        <p:spPr>
          <a:xfrm rot="5400000" flipH="1" flipV="1">
            <a:off x="2321703" y="4179099"/>
            <a:ext cx="785818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714612" y="3929066"/>
          <a:ext cx="501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3" imgW="355320" imgH="317160" progId="Equation.3">
                  <p:embed/>
                </p:oleObj>
              </mc:Choice>
              <mc:Fallback>
                <p:oleObj name="公式" r:id="rId3" imgW="355320" imgH="31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929066"/>
                        <a:ext cx="5016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43306" y="3071810"/>
          <a:ext cx="44577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5" imgW="330120" imgH="317160" progId="Equation.3">
                  <p:embed/>
                </p:oleObj>
              </mc:Choice>
              <mc:Fallback>
                <p:oleObj name="公式" r:id="rId5" imgW="330120" imgH="317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071810"/>
                        <a:ext cx="445773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000496" y="2214554"/>
          <a:ext cx="44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7" imgW="330120" imgH="317160" progId="Equation.3">
                  <p:embed/>
                </p:oleObj>
              </mc:Choice>
              <mc:Fallback>
                <p:oleObj name="公式" r:id="rId7" imgW="330120" imgH="317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214554"/>
                        <a:ext cx="44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071934" y="4286256"/>
          <a:ext cx="479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355320" imgH="342720" progId="Equation.3">
                  <p:embed/>
                </p:oleObj>
              </mc:Choice>
              <mc:Fallback>
                <p:oleObj name="公式" r:id="rId9" imgW="35532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286256"/>
                        <a:ext cx="479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260" y="2143116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CIRC[FO]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290268" y="2357430"/>
            <a:ext cx="857256" cy="4286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7524" y="2143116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SM[FO]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147788" y="2143116"/>
            <a:ext cx="114300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SM[UFO]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90532" y="2357430"/>
            <a:ext cx="857256" cy="4286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6614" y="2143116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ASP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290796" y="2357430"/>
            <a:ext cx="785818" cy="4286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62432" y="1090688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7219622" y="1813950"/>
            <a:ext cx="500066" cy="61491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148184" y="2357430"/>
            <a:ext cx="785818" cy="4286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34002" y="2143116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16" name="上弧形箭头 15"/>
          <p:cNvSpPr/>
          <p:nvPr/>
        </p:nvSpPr>
        <p:spPr>
          <a:xfrm>
            <a:off x="615406" y="1484784"/>
            <a:ext cx="4284191" cy="658332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41451" y="100010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④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79502" y="206084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①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3718" y="206084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②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4438" y="20420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③</a:t>
            </a:r>
            <a:endParaRPr lang="zh-CN" altLang="en-US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33587" y="3104014"/>
            <a:ext cx="848327" cy="400110"/>
            <a:chOff x="1473872" y="3599521"/>
            <a:chExt cx="848327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473872" y="3599521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①</a:t>
              </a:r>
              <a:endParaRPr lang="zh-CN" altLang="en-US" sz="20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920" y="3631207"/>
              <a:ext cx="416279" cy="337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" name="TextBox 23"/>
          <p:cNvSpPr txBox="1"/>
          <p:nvPr/>
        </p:nvSpPr>
        <p:spPr>
          <a:xfrm>
            <a:off x="1347326" y="3077510"/>
            <a:ext cx="348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②</a:t>
            </a:r>
            <a:r>
              <a:rPr lang="zh-CN" altLang="en-US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Zhang et al’s reduction [1]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4341" y="3089057"/>
            <a:ext cx="348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③</a:t>
            </a:r>
            <a:r>
              <a:rPr lang="zh-CN" altLang="en-US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Cabalar et al’s translation [2]</a:t>
            </a:r>
            <a:endParaRPr lang="zh-CN" altLang="en-US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699979" y="3109196"/>
            <a:ext cx="736498" cy="400110"/>
            <a:chOff x="7699979" y="3573016"/>
            <a:chExt cx="736498" cy="400110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158531" y="3586268"/>
              <a:ext cx="277946" cy="33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7699979" y="3573016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④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260" y="2143116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CIRC[FO]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7524" y="2143116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SM[FO]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147788" y="2143116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SM[UFO]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90532" y="2242065"/>
            <a:ext cx="857256" cy="21889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6614" y="2143116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ASP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290796" y="2242065"/>
            <a:ext cx="785818" cy="21889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62432" y="1439974"/>
            <a:ext cx="1214446" cy="4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7308304" y="1848757"/>
            <a:ext cx="319622" cy="42811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34002" y="2143116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1451" y="133866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④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79502" y="193831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①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3718" y="193831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②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4438" y="193831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③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073094" y="2645863"/>
            <a:ext cx="688301" cy="338554"/>
            <a:chOff x="1473872" y="3599521"/>
            <a:chExt cx="688301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473872" y="3599521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①</a:t>
              </a:r>
              <a:endParaRPr lang="zh-CN" altLang="en-US" sz="16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9074" y="3653393"/>
              <a:ext cx="333099" cy="26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" name="TextBox 23"/>
          <p:cNvSpPr txBox="1"/>
          <p:nvPr/>
        </p:nvSpPr>
        <p:spPr>
          <a:xfrm>
            <a:off x="1938000" y="2636912"/>
            <a:ext cx="3488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②</a:t>
            </a:r>
            <a:r>
              <a:rPr lang="zh-CN" altLang="en-US" sz="14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Zhang et al’s reduction [1]</a:t>
            </a:r>
            <a:endParaRPr lang="zh-CN" altLang="en-US" sz="14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2604" y="2644463"/>
            <a:ext cx="3488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③</a:t>
            </a:r>
            <a:r>
              <a:rPr lang="zh-CN" altLang="en-US" sz="1400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Cabalar et al’s translation [2]</a:t>
            </a:r>
            <a:endParaRPr lang="zh-CN" altLang="en-US" sz="14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020272" y="2640601"/>
            <a:ext cx="561189" cy="338554"/>
            <a:chOff x="7699979" y="3573016"/>
            <a:chExt cx="561189" cy="338554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58544" y="3632149"/>
              <a:ext cx="202624" cy="24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7699979" y="357301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④</a:t>
              </a:r>
              <a:endParaRPr lang="zh-CN" altLang="en-US" sz="1600" dirty="0"/>
            </a:p>
          </p:txBody>
        </p:sp>
      </p:grpSp>
      <p:sp>
        <p:nvSpPr>
          <p:cNvPr id="2" name="上弧形箭头 1"/>
          <p:cNvSpPr/>
          <p:nvPr/>
        </p:nvSpPr>
        <p:spPr>
          <a:xfrm>
            <a:off x="465254" y="1658368"/>
            <a:ext cx="4439741" cy="474488"/>
          </a:xfrm>
          <a:custGeom>
            <a:avLst/>
            <a:gdLst>
              <a:gd name="connsiteX0" fmla="*/ 4167112 w 4285734"/>
              <a:gd name="connsiteY0" fmla="*/ 474488 h 474488"/>
              <a:gd name="connsiteX1" fmla="*/ 3983041 w 4285734"/>
              <a:gd name="connsiteY1" fmla="*/ 355866 h 474488"/>
              <a:gd name="connsiteX2" fmla="*/ 4056753 w 4285734"/>
              <a:gd name="connsiteY2" fmla="*/ 355866 h 474488"/>
              <a:gd name="connsiteX3" fmla="*/ 2061100 w 4285734"/>
              <a:gd name="connsiteY3" fmla="*/ 0 h 474488"/>
              <a:gd name="connsiteX4" fmla="*/ 2150921 w 4285734"/>
              <a:gd name="connsiteY4" fmla="*/ 0 h 474488"/>
              <a:gd name="connsiteX5" fmla="*/ 4146574 w 4285734"/>
              <a:gd name="connsiteY5" fmla="*/ 355866 h 474488"/>
              <a:gd name="connsiteX6" fmla="*/ 4220285 w 4285734"/>
              <a:gd name="connsiteY6" fmla="*/ 355866 h 474488"/>
              <a:gd name="connsiteX7" fmla="*/ 4167112 w 4285734"/>
              <a:gd name="connsiteY7" fmla="*/ 474488 h 474488"/>
              <a:gd name="connsiteX0" fmla="*/ 2106011 w 4285734"/>
              <a:gd name="connsiteY0" fmla="*/ 113 h 474488"/>
              <a:gd name="connsiteX1" fmla="*/ 89820 w 4285734"/>
              <a:gd name="connsiteY1" fmla="*/ 474488 h 474488"/>
              <a:gd name="connsiteX2" fmla="*/ 0 w 4285734"/>
              <a:gd name="connsiteY2" fmla="*/ 474488 h 474488"/>
              <a:gd name="connsiteX3" fmla="*/ 1638580 w 4285734"/>
              <a:gd name="connsiteY3" fmla="*/ 10077 h 474488"/>
              <a:gd name="connsiteX4" fmla="*/ 2106011 w 4285734"/>
              <a:gd name="connsiteY4" fmla="*/ 113 h 474488"/>
              <a:gd name="connsiteX0" fmla="*/ 2106011 w 4285734"/>
              <a:gd name="connsiteY0" fmla="*/ 113 h 474488"/>
              <a:gd name="connsiteX1" fmla="*/ 89820 w 4285734"/>
              <a:gd name="connsiteY1" fmla="*/ 474488 h 474488"/>
              <a:gd name="connsiteX2" fmla="*/ 0 w 4285734"/>
              <a:gd name="connsiteY2" fmla="*/ 474488 h 474488"/>
              <a:gd name="connsiteX3" fmla="*/ 2061101 w 4285734"/>
              <a:gd name="connsiteY3" fmla="*/ 0 h 474488"/>
              <a:gd name="connsiteX4" fmla="*/ 2150921 w 4285734"/>
              <a:gd name="connsiteY4" fmla="*/ 0 h 474488"/>
              <a:gd name="connsiteX5" fmla="*/ 4146574 w 4285734"/>
              <a:gd name="connsiteY5" fmla="*/ 355866 h 474488"/>
              <a:gd name="connsiteX6" fmla="*/ 4220285 w 4285734"/>
              <a:gd name="connsiteY6" fmla="*/ 355866 h 474488"/>
              <a:gd name="connsiteX7" fmla="*/ 4167112 w 4285734"/>
              <a:gd name="connsiteY7" fmla="*/ 474488 h 474488"/>
              <a:gd name="connsiteX8" fmla="*/ 3983041 w 4285734"/>
              <a:gd name="connsiteY8" fmla="*/ 355866 h 474488"/>
              <a:gd name="connsiteX9" fmla="*/ 4056753 w 4285734"/>
              <a:gd name="connsiteY9" fmla="*/ 355866 h 474488"/>
              <a:gd name="connsiteX10" fmla="*/ 2061100 w 4285734"/>
              <a:gd name="connsiteY10" fmla="*/ 0 h 474488"/>
              <a:gd name="connsiteX0" fmla="*/ 4306101 w 4359274"/>
              <a:gd name="connsiteY0" fmla="*/ 474488 h 474488"/>
              <a:gd name="connsiteX1" fmla="*/ 4122030 w 4359274"/>
              <a:gd name="connsiteY1" fmla="*/ 355866 h 474488"/>
              <a:gd name="connsiteX2" fmla="*/ 4195742 w 4359274"/>
              <a:gd name="connsiteY2" fmla="*/ 355866 h 474488"/>
              <a:gd name="connsiteX3" fmla="*/ 2200089 w 4359274"/>
              <a:gd name="connsiteY3" fmla="*/ 0 h 474488"/>
              <a:gd name="connsiteX4" fmla="*/ 2289910 w 4359274"/>
              <a:gd name="connsiteY4" fmla="*/ 0 h 474488"/>
              <a:gd name="connsiteX5" fmla="*/ 4285563 w 4359274"/>
              <a:gd name="connsiteY5" fmla="*/ 355866 h 474488"/>
              <a:gd name="connsiteX6" fmla="*/ 4359274 w 4359274"/>
              <a:gd name="connsiteY6" fmla="*/ 355866 h 474488"/>
              <a:gd name="connsiteX7" fmla="*/ 4306101 w 4359274"/>
              <a:gd name="connsiteY7" fmla="*/ 474488 h 474488"/>
              <a:gd name="connsiteX0" fmla="*/ 2245000 w 4359274"/>
              <a:gd name="connsiteY0" fmla="*/ 113 h 474488"/>
              <a:gd name="connsiteX1" fmla="*/ 228809 w 4359274"/>
              <a:gd name="connsiteY1" fmla="*/ 474488 h 474488"/>
              <a:gd name="connsiteX2" fmla="*/ 138989 w 4359274"/>
              <a:gd name="connsiteY2" fmla="*/ 474488 h 474488"/>
              <a:gd name="connsiteX3" fmla="*/ 1777569 w 4359274"/>
              <a:gd name="connsiteY3" fmla="*/ 10077 h 474488"/>
              <a:gd name="connsiteX4" fmla="*/ 2245000 w 4359274"/>
              <a:gd name="connsiteY4" fmla="*/ 113 h 474488"/>
              <a:gd name="connsiteX0" fmla="*/ 2245000 w 4359274"/>
              <a:gd name="connsiteY0" fmla="*/ 113 h 474488"/>
              <a:gd name="connsiteX1" fmla="*/ 228809 w 4359274"/>
              <a:gd name="connsiteY1" fmla="*/ 474488 h 474488"/>
              <a:gd name="connsiteX2" fmla="*/ 0 w 4359274"/>
              <a:gd name="connsiteY2" fmla="*/ 467173 h 474488"/>
              <a:gd name="connsiteX3" fmla="*/ 2200090 w 4359274"/>
              <a:gd name="connsiteY3" fmla="*/ 0 h 474488"/>
              <a:gd name="connsiteX4" fmla="*/ 2289910 w 4359274"/>
              <a:gd name="connsiteY4" fmla="*/ 0 h 474488"/>
              <a:gd name="connsiteX5" fmla="*/ 4285563 w 4359274"/>
              <a:gd name="connsiteY5" fmla="*/ 355866 h 474488"/>
              <a:gd name="connsiteX6" fmla="*/ 4359274 w 4359274"/>
              <a:gd name="connsiteY6" fmla="*/ 355866 h 474488"/>
              <a:gd name="connsiteX7" fmla="*/ 4306101 w 4359274"/>
              <a:gd name="connsiteY7" fmla="*/ 474488 h 474488"/>
              <a:gd name="connsiteX8" fmla="*/ 4122030 w 4359274"/>
              <a:gd name="connsiteY8" fmla="*/ 355866 h 474488"/>
              <a:gd name="connsiteX9" fmla="*/ 4195742 w 4359274"/>
              <a:gd name="connsiteY9" fmla="*/ 355866 h 474488"/>
              <a:gd name="connsiteX10" fmla="*/ 2200089 w 4359274"/>
              <a:gd name="connsiteY10" fmla="*/ 0 h 474488"/>
              <a:gd name="connsiteX0" fmla="*/ 4313416 w 4366589"/>
              <a:gd name="connsiteY0" fmla="*/ 474488 h 474488"/>
              <a:gd name="connsiteX1" fmla="*/ 4129345 w 4366589"/>
              <a:gd name="connsiteY1" fmla="*/ 355866 h 474488"/>
              <a:gd name="connsiteX2" fmla="*/ 4203057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4129345 w 4366589"/>
              <a:gd name="connsiteY8" fmla="*/ 355866 h 474488"/>
              <a:gd name="connsiteX9" fmla="*/ 4203057 w 4366589"/>
              <a:gd name="connsiteY9" fmla="*/ 355866 h 474488"/>
              <a:gd name="connsiteX10" fmla="*/ 2207404 w 4366589"/>
              <a:gd name="connsiteY10" fmla="*/ 0 h 474488"/>
              <a:gd name="connsiteX0" fmla="*/ 4313416 w 4366589"/>
              <a:gd name="connsiteY0" fmla="*/ 474488 h 474488"/>
              <a:gd name="connsiteX1" fmla="*/ 4129345 w 4366589"/>
              <a:gd name="connsiteY1" fmla="*/ 355866 h 474488"/>
              <a:gd name="connsiteX2" fmla="*/ 4203057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3983041 w 4366589"/>
              <a:gd name="connsiteY8" fmla="*/ 377812 h 474488"/>
              <a:gd name="connsiteX9" fmla="*/ 4203057 w 4366589"/>
              <a:gd name="connsiteY9" fmla="*/ 355866 h 474488"/>
              <a:gd name="connsiteX10" fmla="*/ 2207404 w 4366589"/>
              <a:gd name="connsiteY10" fmla="*/ 0 h 474488"/>
              <a:gd name="connsiteX0" fmla="*/ 4313416 w 4366589"/>
              <a:gd name="connsiteY0" fmla="*/ 474488 h 474488"/>
              <a:gd name="connsiteX1" fmla="*/ 4034247 w 4366589"/>
              <a:gd name="connsiteY1" fmla="*/ 370497 h 474488"/>
              <a:gd name="connsiteX2" fmla="*/ 4203057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3983041 w 4366589"/>
              <a:gd name="connsiteY8" fmla="*/ 377812 h 474488"/>
              <a:gd name="connsiteX9" fmla="*/ 4203057 w 4366589"/>
              <a:gd name="connsiteY9" fmla="*/ 355866 h 474488"/>
              <a:gd name="connsiteX10" fmla="*/ 2207404 w 4366589"/>
              <a:gd name="connsiteY10" fmla="*/ 0 h 474488"/>
              <a:gd name="connsiteX0" fmla="*/ 4313416 w 4366589"/>
              <a:gd name="connsiteY0" fmla="*/ 474488 h 474488"/>
              <a:gd name="connsiteX1" fmla="*/ 4034247 w 4366589"/>
              <a:gd name="connsiteY1" fmla="*/ 370497 h 474488"/>
              <a:gd name="connsiteX2" fmla="*/ 4203057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3983041 w 4366589"/>
              <a:gd name="connsiteY8" fmla="*/ 377812 h 474488"/>
              <a:gd name="connsiteX9" fmla="*/ 4203057 w 4366589"/>
              <a:gd name="connsiteY9" fmla="*/ 355866 h 474488"/>
              <a:gd name="connsiteX10" fmla="*/ 2207404 w 4366589"/>
              <a:gd name="connsiteY10" fmla="*/ 0 h 474488"/>
              <a:gd name="connsiteX0" fmla="*/ 4313416 w 4366589"/>
              <a:gd name="connsiteY0" fmla="*/ 474488 h 474488"/>
              <a:gd name="connsiteX1" fmla="*/ 4034247 w 4366589"/>
              <a:gd name="connsiteY1" fmla="*/ 370497 h 474488"/>
              <a:gd name="connsiteX2" fmla="*/ 4203057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3983041 w 4366589"/>
              <a:gd name="connsiteY8" fmla="*/ 377812 h 474488"/>
              <a:gd name="connsiteX9" fmla="*/ 4129905 w 4366589"/>
              <a:gd name="connsiteY9" fmla="*/ 363182 h 474488"/>
              <a:gd name="connsiteX10" fmla="*/ 2207404 w 4366589"/>
              <a:gd name="connsiteY10" fmla="*/ 0 h 474488"/>
              <a:gd name="connsiteX0" fmla="*/ 4313416 w 4366589"/>
              <a:gd name="connsiteY0" fmla="*/ 474488 h 474488"/>
              <a:gd name="connsiteX1" fmla="*/ 4034247 w 4366589"/>
              <a:gd name="connsiteY1" fmla="*/ 370497 h 474488"/>
              <a:gd name="connsiteX2" fmla="*/ 4137220 w 4366589"/>
              <a:gd name="connsiteY2" fmla="*/ 355866 h 474488"/>
              <a:gd name="connsiteX3" fmla="*/ 2207404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0 w 4366589"/>
              <a:gd name="connsiteY2" fmla="*/ 467173 h 474488"/>
              <a:gd name="connsiteX3" fmla="*/ 1784884 w 4366589"/>
              <a:gd name="connsiteY3" fmla="*/ 10077 h 474488"/>
              <a:gd name="connsiteX4" fmla="*/ 2252315 w 4366589"/>
              <a:gd name="connsiteY4" fmla="*/ 113 h 474488"/>
              <a:gd name="connsiteX0" fmla="*/ 2252315 w 4366589"/>
              <a:gd name="connsiteY0" fmla="*/ 113 h 474488"/>
              <a:gd name="connsiteX1" fmla="*/ 236124 w 4366589"/>
              <a:gd name="connsiteY1" fmla="*/ 474488 h 474488"/>
              <a:gd name="connsiteX2" fmla="*/ 7315 w 4366589"/>
              <a:gd name="connsiteY2" fmla="*/ 467173 h 474488"/>
              <a:gd name="connsiteX3" fmla="*/ 2207405 w 4366589"/>
              <a:gd name="connsiteY3" fmla="*/ 0 h 474488"/>
              <a:gd name="connsiteX4" fmla="*/ 2297225 w 4366589"/>
              <a:gd name="connsiteY4" fmla="*/ 0 h 474488"/>
              <a:gd name="connsiteX5" fmla="*/ 4292878 w 4366589"/>
              <a:gd name="connsiteY5" fmla="*/ 355866 h 474488"/>
              <a:gd name="connsiteX6" fmla="*/ 4366589 w 4366589"/>
              <a:gd name="connsiteY6" fmla="*/ 355866 h 474488"/>
              <a:gd name="connsiteX7" fmla="*/ 4313416 w 4366589"/>
              <a:gd name="connsiteY7" fmla="*/ 474488 h 474488"/>
              <a:gd name="connsiteX8" fmla="*/ 3983041 w 4366589"/>
              <a:gd name="connsiteY8" fmla="*/ 377812 h 474488"/>
              <a:gd name="connsiteX9" fmla="*/ 4129905 w 4366589"/>
              <a:gd name="connsiteY9" fmla="*/ 363182 h 474488"/>
              <a:gd name="connsiteX10" fmla="*/ 2207404 w 4366589"/>
              <a:gd name="connsiteY10" fmla="*/ 0 h 474488"/>
              <a:gd name="connsiteX0" fmla="*/ 4313416 w 4439741"/>
              <a:gd name="connsiteY0" fmla="*/ 474488 h 474488"/>
              <a:gd name="connsiteX1" fmla="*/ 4034247 w 4439741"/>
              <a:gd name="connsiteY1" fmla="*/ 370497 h 474488"/>
              <a:gd name="connsiteX2" fmla="*/ 4137220 w 4439741"/>
              <a:gd name="connsiteY2" fmla="*/ 355866 h 474488"/>
              <a:gd name="connsiteX3" fmla="*/ 2207404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366589 w 4439741"/>
              <a:gd name="connsiteY6" fmla="*/ 355866 h 474488"/>
              <a:gd name="connsiteX7" fmla="*/ 4313416 w 4439741"/>
              <a:gd name="connsiteY7" fmla="*/ 474488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0 w 4439741"/>
              <a:gd name="connsiteY2" fmla="*/ 467173 h 474488"/>
              <a:gd name="connsiteX3" fmla="*/ 1784884 w 4439741"/>
              <a:gd name="connsiteY3" fmla="*/ 10077 h 474488"/>
              <a:gd name="connsiteX4" fmla="*/ 2252315 w 4439741"/>
              <a:gd name="connsiteY4" fmla="*/ 113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7315 w 4439741"/>
              <a:gd name="connsiteY2" fmla="*/ 467173 h 474488"/>
              <a:gd name="connsiteX3" fmla="*/ 2207405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439741 w 4439741"/>
              <a:gd name="connsiteY6" fmla="*/ 333920 h 474488"/>
              <a:gd name="connsiteX7" fmla="*/ 4313416 w 4439741"/>
              <a:gd name="connsiteY7" fmla="*/ 474488 h 474488"/>
              <a:gd name="connsiteX8" fmla="*/ 3983041 w 4439741"/>
              <a:gd name="connsiteY8" fmla="*/ 377812 h 474488"/>
              <a:gd name="connsiteX9" fmla="*/ 4129905 w 4439741"/>
              <a:gd name="connsiteY9" fmla="*/ 363182 h 474488"/>
              <a:gd name="connsiteX10" fmla="*/ 2207404 w 4439741"/>
              <a:gd name="connsiteY10" fmla="*/ 0 h 474488"/>
              <a:gd name="connsiteX0" fmla="*/ 4313416 w 4439741"/>
              <a:gd name="connsiteY0" fmla="*/ 474488 h 474488"/>
              <a:gd name="connsiteX1" fmla="*/ 4034247 w 4439741"/>
              <a:gd name="connsiteY1" fmla="*/ 370497 h 474488"/>
              <a:gd name="connsiteX2" fmla="*/ 4137220 w 4439741"/>
              <a:gd name="connsiteY2" fmla="*/ 355866 h 474488"/>
              <a:gd name="connsiteX3" fmla="*/ 2207404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432426 w 4439741"/>
              <a:gd name="connsiteY6" fmla="*/ 333920 h 474488"/>
              <a:gd name="connsiteX7" fmla="*/ 4313416 w 4439741"/>
              <a:gd name="connsiteY7" fmla="*/ 474488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0 w 4439741"/>
              <a:gd name="connsiteY2" fmla="*/ 467173 h 474488"/>
              <a:gd name="connsiteX3" fmla="*/ 1784884 w 4439741"/>
              <a:gd name="connsiteY3" fmla="*/ 10077 h 474488"/>
              <a:gd name="connsiteX4" fmla="*/ 2252315 w 4439741"/>
              <a:gd name="connsiteY4" fmla="*/ 113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7315 w 4439741"/>
              <a:gd name="connsiteY2" fmla="*/ 467173 h 474488"/>
              <a:gd name="connsiteX3" fmla="*/ 2207405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439741 w 4439741"/>
              <a:gd name="connsiteY6" fmla="*/ 333920 h 474488"/>
              <a:gd name="connsiteX7" fmla="*/ 4313416 w 4439741"/>
              <a:gd name="connsiteY7" fmla="*/ 474488 h 474488"/>
              <a:gd name="connsiteX8" fmla="*/ 3983041 w 4439741"/>
              <a:gd name="connsiteY8" fmla="*/ 377812 h 474488"/>
              <a:gd name="connsiteX9" fmla="*/ 4129905 w 4439741"/>
              <a:gd name="connsiteY9" fmla="*/ 363182 h 474488"/>
              <a:gd name="connsiteX10" fmla="*/ 2207404 w 4439741"/>
              <a:gd name="connsiteY10" fmla="*/ 0 h 474488"/>
              <a:gd name="connsiteX0" fmla="*/ 4313416 w 4439741"/>
              <a:gd name="connsiteY0" fmla="*/ 474488 h 474488"/>
              <a:gd name="connsiteX1" fmla="*/ 4034247 w 4439741"/>
              <a:gd name="connsiteY1" fmla="*/ 370497 h 474488"/>
              <a:gd name="connsiteX2" fmla="*/ 4137220 w 4439741"/>
              <a:gd name="connsiteY2" fmla="*/ 355866 h 474488"/>
              <a:gd name="connsiteX3" fmla="*/ 2207404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432426 w 4439741"/>
              <a:gd name="connsiteY6" fmla="*/ 333920 h 474488"/>
              <a:gd name="connsiteX7" fmla="*/ 4313416 w 4439741"/>
              <a:gd name="connsiteY7" fmla="*/ 474488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0 w 4439741"/>
              <a:gd name="connsiteY2" fmla="*/ 467173 h 474488"/>
              <a:gd name="connsiteX3" fmla="*/ 1784884 w 4439741"/>
              <a:gd name="connsiteY3" fmla="*/ 10077 h 474488"/>
              <a:gd name="connsiteX4" fmla="*/ 2252315 w 4439741"/>
              <a:gd name="connsiteY4" fmla="*/ 113 h 474488"/>
              <a:gd name="connsiteX0" fmla="*/ 2252315 w 4439741"/>
              <a:gd name="connsiteY0" fmla="*/ 113 h 474488"/>
              <a:gd name="connsiteX1" fmla="*/ 236124 w 4439741"/>
              <a:gd name="connsiteY1" fmla="*/ 474488 h 474488"/>
              <a:gd name="connsiteX2" fmla="*/ 7315 w 4439741"/>
              <a:gd name="connsiteY2" fmla="*/ 467173 h 474488"/>
              <a:gd name="connsiteX3" fmla="*/ 2207405 w 4439741"/>
              <a:gd name="connsiteY3" fmla="*/ 0 h 474488"/>
              <a:gd name="connsiteX4" fmla="*/ 2297225 w 4439741"/>
              <a:gd name="connsiteY4" fmla="*/ 0 h 474488"/>
              <a:gd name="connsiteX5" fmla="*/ 4292878 w 4439741"/>
              <a:gd name="connsiteY5" fmla="*/ 355866 h 474488"/>
              <a:gd name="connsiteX6" fmla="*/ 4439741 w 4439741"/>
              <a:gd name="connsiteY6" fmla="*/ 333920 h 474488"/>
              <a:gd name="connsiteX7" fmla="*/ 4313416 w 4439741"/>
              <a:gd name="connsiteY7" fmla="*/ 474488 h 474488"/>
              <a:gd name="connsiteX8" fmla="*/ 3983041 w 4439741"/>
              <a:gd name="connsiteY8" fmla="*/ 377812 h 474488"/>
              <a:gd name="connsiteX9" fmla="*/ 4055540 w 4439741"/>
              <a:gd name="connsiteY9" fmla="*/ 375258 h 474488"/>
              <a:gd name="connsiteX10" fmla="*/ 4129905 w 4439741"/>
              <a:gd name="connsiteY10" fmla="*/ 363182 h 474488"/>
              <a:gd name="connsiteX11" fmla="*/ 2207404 w 4439741"/>
              <a:gd name="connsiteY11" fmla="*/ 0 h 47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39741" h="474488" stroke="0" extrusionOk="0">
                <a:moveTo>
                  <a:pt x="4313416" y="474488"/>
                </a:moveTo>
                <a:lnTo>
                  <a:pt x="4034247" y="370497"/>
                </a:lnTo>
                <a:cubicBezTo>
                  <a:pt x="4046626" y="365620"/>
                  <a:pt x="4080950" y="360743"/>
                  <a:pt x="4137220" y="355866"/>
                </a:cubicBezTo>
                <a:cubicBezTo>
                  <a:pt x="3902256" y="146371"/>
                  <a:pt x="3147263" y="0"/>
                  <a:pt x="2207404" y="0"/>
                </a:cubicBezTo>
                <a:lnTo>
                  <a:pt x="2297225" y="0"/>
                </a:lnTo>
                <a:cubicBezTo>
                  <a:pt x="3237084" y="0"/>
                  <a:pt x="4057913" y="146371"/>
                  <a:pt x="4292878" y="355866"/>
                </a:cubicBezTo>
                <a:lnTo>
                  <a:pt x="4432426" y="333920"/>
                </a:lnTo>
                <a:lnTo>
                  <a:pt x="4313416" y="474488"/>
                </a:lnTo>
                <a:close/>
              </a:path>
              <a:path w="4439741" h="474488" fill="darkenLess" stroke="0" extrusionOk="0">
                <a:moveTo>
                  <a:pt x="2252315" y="113"/>
                </a:moveTo>
                <a:cubicBezTo>
                  <a:pt x="1131767" y="5735"/>
                  <a:pt x="236124" y="216465"/>
                  <a:pt x="236124" y="474488"/>
                </a:cubicBezTo>
                <a:lnTo>
                  <a:pt x="0" y="467173"/>
                </a:lnTo>
                <a:cubicBezTo>
                  <a:pt x="0" y="242609"/>
                  <a:pt x="830132" y="56112"/>
                  <a:pt x="1784884" y="10077"/>
                </a:cubicBezTo>
                <a:cubicBezTo>
                  <a:pt x="1938538" y="2668"/>
                  <a:pt x="2095365" y="-675"/>
                  <a:pt x="2252315" y="113"/>
                </a:cubicBezTo>
                <a:close/>
              </a:path>
              <a:path w="4439741" h="474488" fill="none" extrusionOk="0">
                <a:moveTo>
                  <a:pt x="2252315" y="113"/>
                </a:moveTo>
                <a:cubicBezTo>
                  <a:pt x="1131767" y="5735"/>
                  <a:pt x="236124" y="216465"/>
                  <a:pt x="236124" y="474488"/>
                </a:cubicBezTo>
                <a:cubicBezTo>
                  <a:pt x="206184" y="474488"/>
                  <a:pt x="37255" y="467173"/>
                  <a:pt x="7315" y="467173"/>
                </a:cubicBezTo>
                <a:cubicBezTo>
                  <a:pt x="7315" y="205121"/>
                  <a:pt x="1069090" y="0"/>
                  <a:pt x="2207405" y="0"/>
                </a:cubicBezTo>
                <a:lnTo>
                  <a:pt x="2297225" y="0"/>
                </a:lnTo>
                <a:cubicBezTo>
                  <a:pt x="3237084" y="0"/>
                  <a:pt x="4057913" y="146371"/>
                  <a:pt x="4292878" y="355866"/>
                </a:cubicBezTo>
                <a:lnTo>
                  <a:pt x="4439741" y="333920"/>
                </a:lnTo>
                <a:lnTo>
                  <a:pt x="4313416" y="474488"/>
                </a:lnTo>
                <a:lnTo>
                  <a:pt x="3983041" y="377812"/>
                </a:lnTo>
                <a:cubicBezTo>
                  <a:pt x="4016961" y="374522"/>
                  <a:pt x="4021620" y="378548"/>
                  <a:pt x="4055540" y="375258"/>
                </a:cubicBezTo>
                <a:lnTo>
                  <a:pt x="4129905" y="363182"/>
                </a:lnTo>
                <a:cubicBezTo>
                  <a:pt x="3894941" y="153687"/>
                  <a:pt x="3147263" y="0"/>
                  <a:pt x="2207404" y="0"/>
                </a:cubicBezTo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290268" y="2242065"/>
            <a:ext cx="857256" cy="21889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148184" y="2242065"/>
            <a:ext cx="785818" cy="21889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1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2214554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14810" y="1571612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ASP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14678" y="1571612"/>
            <a:ext cx="1000132" cy="78581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3042" y="107154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7950" y="1571612"/>
            <a:ext cx="10715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85852" y="785794"/>
            <a:ext cx="1928826" cy="25717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86380" y="1714488"/>
            <a:ext cx="1071570" cy="50006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268</Words>
  <Application>Microsoft Office PowerPoint</Application>
  <PresentationFormat>全屏显示(4:3)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Sky123.Org</cp:lastModifiedBy>
  <cp:revision>34</cp:revision>
  <dcterms:created xsi:type="dcterms:W3CDTF">2014-04-06T11:05:42Z</dcterms:created>
  <dcterms:modified xsi:type="dcterms:W3CDTF">2014-07-23T10:15:53Z</dcterms:modified>
</cp:coreProperties>
</file>