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2016年6月20日星期一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2016年6月20日星期一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之 </a:t>
            </a:r>
            <a:r>
              <a:rPr kumimoji="1" lang="en-US" altLang="zh-CN" dirty="0" smtClean="0"/>
              <a:t>flux/</a:t>
            </a:r>
            <a:r>
              <a:rPr kumimoji="1" lang="en-US" altLang="zh-CN" dirty="0" err="1" smtClean="0"/>
              <a:t>redux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善叶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6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9300" y="2057400"/>
            <a:ext cx="2032000" cy="116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6600" dirty="0" smtClean="0"/>
              <a:t>谢谢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1671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Flux?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46848"/>
            <a:ext cx="7868940" cy="204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800" dirty="0" smtClean="0"/>
              <a:t>Flux</a:t>
            </a:r>
            <a:r>
              <a:rPr kumimoji="1" lang="zh-CN" altLang="en-US" sz="4800" dirty="0" smtClean="0"/>
              <a:t>是一种用来描述“单项”数据流的架构思想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635000" y="5041900"/>
            <a:ext cx="61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参考文档：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facebook.github.io</a:t>
            </a:r>
            <a:r>
              <a:rPr kumimoji="1" lang="en-US" altLang="zh-CN" dirty="0"/>
              <a:t>/flux/docs/</a:t>
            </a:r>
            <a:r>
              <a:rPr kumimoji="1" lang="en-US" altLang="zh-CN" dirty="0" err="1" smtClean="0"/>
              <a:t>overview.html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6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4" name="内容占位符 3" descr="flux-simple-f8-diagram-with-client-action-1300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2" b="-48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15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pic>
        <p:nvPicPr>
          <p:cNvPr id="4" name="内容占位符 3" descr="02293f56ab16c86ac7256cb018add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95" r="-70695"/>
          <a:stretch>
            <a:fillRect/>
          </a:stretch>
        </p:blipFill>
        <p:spPr>
          <a:xfrm>
            <a:off x="1072992" y="1831104"/>
            <a:ext cx="6945238" cy="4115697"/>
          </a:xfrm>
        </p:spPr>
      </p:pic>
    </p:spTree>
    <p:extLst>
      <p:ext uri="{BB962C8B-B14F-4D97-AF65-F5344CB8AC3E}">
        <p14:creationId xmlns:p14="http://schemas.microsoft.com/office/powerpoint/2010/main" val="14062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Redux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90533"/>
            <a:ext cx="8229600" cy="1362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4800" dirty="0" smtClean="0"/>
              <a:t>实现</a:t>
            </a:r>
            <a:r>
              <a:rPr kumimoji="1" lang="en-US" altLang="zh-CN" sz="4800" dirty="0" smtClean="0"/>
              <a:t>Flux</a:t>
            </a:r>
            <a:r>
              <a:rPr kumimoji="1" lang="zh-CN" altLang="en-US" sz="4800" dirty="0" smtClean="0"/>
              <a:t>思想的框架之一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774700" y="4826000"/>
            <a:ext cx="454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参考文档：</a:t>
            </a:r>
            <a:r>
              <a:rPr kumimoji="1" lang="en-US" altLang="zh-CN" dirty="0"/>
              <a:t>http://cn.redux.js.org/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386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&lt;Provider&gt;</a:t>
            </a:r>
            <a:endParaRPr kumimoji="1" lang="zh-CN" altLang="en-US" dirty="0"/>
          </a:p>
        </p:txBody>
      </p:sp>
      <p:pic>
        <p:nvPicPr>
          <p:cNvPr id="4" name="内容占位符 3" descr="屏幕快照 2016-06-20 下午9.32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60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4673600" y="5613400"/>
            <a:ext cx="321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被</a:t>
            </a:r>
            <a:r>
              <a:rPr kumimoji="1" lang="en-US" altLang="zh-CN" dirty="0" smtClean="0">
                <a:solidFill>
                  <a:schemeClr val="bg1"/>
                </a:solidFill>
              </a:rPr>
              <a:t>&lt;Provider&gt;</a:t>
            </a:r>
            <a:r>
              <a:rPr kumimoji="1" lang="zh-CN" altLang="en-US" dirty="0" smtClean="0">
                <a:solidFill>
                  <a:schemeClr val="bg1"/>
                </a:solidFill>
              </a:rPr>
              <a:t>包裹后</a:t>
            </a:r>
            <a:r>
              <a:rPr kumimoji="1" lang="en-US" altLang="zh-CN" dirty="0" smtClean="0">
                <a:solidFill>
                  <a:schemeClr val="bg1"/>
                </a:solidFill>
              </a:rPr>
              <a:t>store</a:t>
            </a:r>
            <a:r>
              <a:rPr kumimoji="1" lang="zh-CN" altLang="en-US" dirty="0" smtClean="0">
                <a:solidFill>
                  <a:schemeClr val="bg1"/>
                </a:solidFill>
              </a:rPr>
              <a:t>才能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被下面的组件所用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connect</a:t>
            </a:r>
            <a:endParaRPr kumimoji="1" lang="zh-CN" altLang="en-US" dirty="0"/>
          </a:p>
        </p:txBody>
      </p:sp>
      <p:pic>
        <p:nvPicPr>
          <p:cNvPr id="4" name="内容占位符 3" descr="屏幕快照 2016-06-20 下午9.4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24" r="-1472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5613400" y="6007100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链接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Redux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pic>
        <p:nvPicPr>
          <p:cNvPr id="4" name="内容占位符 3" descr="屏幕快照 2016-06-20 下午9.55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4" b="-4674"/>
          <a:stretch>
            <a:fillRect/>
          </a:stretch>
        </p:blipFill>
        <p:spPr>
          <a:xfrm>
            <a:off x="1111479" y="1510405"/>
            <a:ext cx="6349231" cy="3762507"/>
          </a:xfrm>
        </p:spPr>
      </p:pic>
      <p:sp>
        <p:nvSpPr>
          <p:cNvPr id="5" name="文本框 4"/>
          <p:cNvSpPr txBox="1"/>
          <p:nvPr/>
        </p:nvSpPr>
        <p:spPr>
          <a:xfrm>
            <a:off x="1257260" y="5509869"/>
            <a:ext cx="5984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Action </a:t>
            </a:r>
            <a:r>
              <a:rPr kumimoji="1" lang="zh-CN" altLang="en-US" dirty="0" smtClean="0"/>
              <a:t>是把数据从应用传</a:t>
            </a:r>
            <a:r>
              <a:rPr kumimoji="1" lang="zh-CN" altLang="en-US" dirty="0"/>
              <a:t>到 </a:t>
            </a:r>
            <a:r>
              <a:rPr kumimoji="1" lang="en-US" altLang="zh-CN" dirty="0"/>
              <a:t>store </a:t>
            </a:r>
            <a:r>
              <a:rPr kumimoji="1" lang="zh-CN" altLang="en-US" dirty="0"/>
              <a:t>的有效载荷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</a:t>
            </a:r>
            <a:r>
              <a:rPr kumimoji="1" lang="zh-CN" altLang="en-US" dirty="0"/>
              <a:t>是 </a:t>
            </a:r>
            <a:r>
              <a:rPr kumimoji="1" lang="en-US" altLang="zh-CN" dirty="0"/>
              <a:t>store </a:t>
            </a:r>
            <a:r>
              <a:rPr kumimoji="1" lang="zh-CN" altLang="en-US" dirty="0"/>
              <a:t>数据的唯一来源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一般来说你会通过 </a:t>
            </a:r>
            <a:r>
              <a:rPr kumimoji="1" lang="en-US" altLang="zh-CN" dirty="0" err="1"/>
              <a:t>store.dispatch</a:t>
            </a:r>
            <a:r>
              <a:rPr kumimoji="1" lang="en-US" altLang="zh-CN" dirty="0"/>
              <a:t>() </a:t>
            </a:r>
            <a:r>
              <a:rPr kumimoji="1" lang="zh-CN" altLang="en-US" dirty="0"/>
              <a:t>将 </a:t>
            </a:r>
            <a:r>
              <a:rPr kumimoji="1" lang="en-US" altLang="zh-CN" dirty="0"/>
              <a:t>action </a:t>
            </a:r>
            <a:r>
              <a:rPr kumimoji="1" lang="zh-CN" altLang="en-US" dirty="0"/>
              <a:t>传到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3737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指明应用如何更新</a:t>
            </a:r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pic>
        <p:nvPicPr>
          <p:cNvPr id="4" name="图片 3" descr="屏幕快照 2016-06-20 下午10.0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86000"/>
            <a:ext cx="4838700" cy="370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0400" y="2280544"/>
            <a:ext cx="28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reducer </a:t>
            </a:r>
            <a:r>
              <a:rPr kumimoji="1" lang="zh-TW" altLang="en-US" dirty="0"/>
              <a:t>就是一个纯函数</a:t>
            </a:r>
            <a:r>
              <a:rPr kumimoji="1" lang="zh-TW" altLang="en-US" dirty="0" smtClean="0"/>
              <a:t>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接</a:t>
            </a:r>
            <a:r>
              <a:rPr kumimoji="1" lang="zh-TW" altLang="en-US" dirty="0"/>
              <a:t>收旧的 </a:t>
            </a:r>
            <a:r>
              <a:rPr kumimoji="1" lang="en-US" altLang="zh-TW" dirty="0"/>
              <a:t>state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action</a:t>
            </a:r>
            <a:r>
              <a:rPr kumimoji="1" lang="zh-TW" altLang="en-US" dirty="0" smtClean="0"/>
              <a:t>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返</a:t>
            </a:r>
            <a:r>
              <a:rPr kumimoji="1" lang="zh-TW" altLang="en-US" dirty="0"/>
              <a:t>回新的 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40400" y="3784175"/>
            <a:ext cx="2506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combineReducers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实现多个</a:t>
            </a:r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合并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9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169</TotalTime>
  <Words>122</Words>
  <Application>Microsoft Macintosh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清晰</vt:lpstr>
      <vt:lpstr>React 之 flux/redux</vt:lpstr>
      <vt:lpstr>什么是Flux?</vt:lpstr>
      <vt:lpstr>流程图</vt:lpstr>
      <vt:lpstr>示例</vt:lpstr>
      <vt:lpstr>什么是Redux</vt:lpstr>
      <vt:lpstr>&lt;Provider&gt;</vt:lpstr>
      <vt:lpstr>connect</vt:lpstr>
      <vt:lpstr>Action</vt:lpstr>
      <vt:lpstr>Reducer</vt:lpstr>
      <vt:lpstr>PowerPoint 演示文稿</vt:lpstr>
    </vt:vector>
  </TitlesOfParts>
  <Company>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之 flux/redux</dc:title>
  <dc:creator>珊珊 洪</dc:creator>
  <cp:lastModifiedBy>珊珊 洪</cp:lastModifiedBy>
  <cp:revision>17</cp:revision>
  <dcterms:created xsi:type="dcterms:W3CDTF">2016-06-20T11:25:56Z</dcterms:created>
  <dcterms:modified xsi:type="dcterms:W3CDTF">2016-06-20T14:15:19Z</dcterms:modified>
</cp:coreProperties>
</file>