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67" r:id="rId20"/>
    <p:sldId id="268" r:id="rId21"/>
    <p:sldId id="269" r:id="rId22"/>
    <p:sldId id="279" r:id="rId23"/>
    <p:sldId id="281" r:id="rId24"/>
    <p:sldId id="275" r:id="rId25"/>
    <p:sldId id="282"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8,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8,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8,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3"/>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r>
              <a:rPr lang="en-US" dirty="0" smtClean="0"/>
              <a:t>Nodes instances are injected using NEO4J merge while for the performance concerns,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Average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3429000"/>
            <a:ext cx="2450173" cy="172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416491" y="4187923"/>
            <a:ext cx="4313831" cy="249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own Arrow 9"/>
          <p:cNvSpPr/>
          <p:nvPr/>
        </p:nvSpPr>
        <p:spPr bwMode="ltGray">
          <a:xfrm rot="19507322">
            <a:off x="2470223" y="4035523"/>
            <a:ext cx="609600" cy="304800"/>
          </a:xfrm>
          <a:prstGeom prst="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TextBox 10"/>
          <p:cNvSpPr txBox="1"/>
          <p:nvPr/>
        </p:nvSpPr>
        <p:spPr>
          <a:xfrm>
            <a:off x="2898711" y="3732572"/>
            <a:ext cx="2438400" cy="304800"/>
          </a:xfrm>
          <a:prstGeom prst="rect">
            <a:avLst/>
          </a:prstGeom>
          <a:noFill/>
        </p:spPr>
        <p:txBody>
          <a:bodyPr wrap="none" lIns="0" tIns="0" rIns="0" bIns="0" rtlCol="0">
            <a:noAutofit/>
          </a:bodyPr>
          <a:lstStyle/>
          <a:p>
            <a:pPr>
              <a:lnSpc>
                <a:spcPct val="90000"/>
              </a:lnSpc>
            </a:pPr>
            <a:r>
              <a:rPr lang="en-US" dirty="0" smtClean="0">
                <a:ln w="0"/>
                <a:solidFill>
                  <a:schemeClr val="accent1"/>
                </a:solidFill>
                <a:effectLst>
                  <a:outerShdw blurRad="38100" dist="25400" dir="5400000" algn="ctr" rotWithShape="0">
                    <a:srgbClr val="6E747A">
                      <a:alpha val="43000"/>
                    </a:srgbClr>
                  </a:outerShdw>
                </a:effectLst>
              </a:rPr>
              <a:t>Collector initialization</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3511</TotalTime>
  <Words>1767</Words>
  <Application>Microsoft Office PowerPoint</Application>
  <PresentationFormat>Widescreen</PresentationFormat>
  <Paragraphs>247</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221</cp:revision>
  <dcterms:created xsi:type="dcterms:W3CDTF">2015-06-05T00:45:03Z</dcterms:created>
  <dcterms:modified xsi:type="dcterms:W3CDTF">2016-02-08T07:48:24Z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