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3" r:id="rId3"/>
    <p:sldId id="262" r:id="rId4"/>
    <p:sldId id="278" r:id="rId5"/>
    <p:sldId id="271" r:id="rId6"/>
    <p:sldId id="270" r:id="rId7"/>
    <p:sldId id="272" r:id="rId8"/>
    <p:sldId id="273" r:id="rId9"/>
    <p:sldId id="280" r:id="rId10"/>
    <p:sldId id="274" r:id="rId11"/>
    <p:sldId id="266" r:id="rId12"/>
    <p:sldId id="267" r:id="rId13"/>
    <p:sldId id="268" r:id="rId14"/>
    <p:sldId id="269" r:id="rId15"/>
    <p:sldId id="279" r:id="rId16"/>
    <p:sldId id="277" r:id="rId17"/>
    <p:sldId id="275"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1/16/2016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16,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16,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16,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16,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16,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16,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16,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16,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16,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Performance Management</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1875</TotalTime>
  <Words>1260</Words>
  <Application>Microsoft Office PowerPoint</Application>
  <PresentationFormat>Widescreen</PresentationFormat>
  <Paragraphs>189</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Wingdings</vt:lpstr>
      <vt:lpstr>HPE_Standard_Arial_16x9_v2</vt:lpstr>
      <vt:lpstr>HPE Performance Management</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KPI Engine</vt:lpstr>
      <vt:lpstr>Threshold Management</vt:lpstr>
      <vt:lpstr>Standard CSV Collector</vt:lpstr>
      <vt:lpstr>E2E Scenario     definitions</vt:lpstr>
      <vt:lpstr>Source file</vt:lpstr>
      <vt:lpstr>After collect</vt:lpstr>
      <vt:lpstr>CSV Collector Performance Test</vt:lpstr>
      <vt:lpstr>SNMP Collector</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163</cp:revision>
  <dcterms:created xsi:type="dcterms:W3CDTF">2015-06-05T00:45:03Z</dcterms:created>
  <dcterms:modified xsi:type="dcterms:W3CDTF">2016-01-16T13:45:50Z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