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9" r:id="rId18"/>
    <p:sldId id="288" r:id="rId19"/>
    <p:sldId id="267" r:id="rId20"/>
    <p:sldId id="268" r:id="rId21"/>
    <p:sldId id="269" r:id="rId22"/>
    <p:sldId id="279" r:id="rId23"/>
    <p:sldId id="281" r:id="rId24"/>
    <p:sldId id="275" r:id="rId25"/>
    <p:sldId id="282"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2/7/2016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7,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7,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7,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7000" y="3210481"/>
            <a:ext cx="5351795" cy="3452534"/>
          </a:xfrm>
          <a:prstGeom prst="rect">
            <a:avLst/>
          </a:prstGeom>
        </p:spPr>
      </p:pic>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pic>
        <p:nvPicPr>
          <p:cNvPr id="5" name="Picture 4"/>
          <p:cNvPicPr>
            <a:picLocks noChangeAspect="1"/>
          </p:cNvPicPr>
          <p:nvPr/>
        </p:nvPicPr>
        <p:blipFill>
          <a:blip r:embed="rId3"/>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to query KPI 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If the collector will register KPI into the DB, it shall get the KPI ID from OSSP console by REST interface.</a:t>
            </a:r>
          </a:p>
          <a:p>
            <a:r>
              <a:rPr lang="en-US" dirty="0" smtClean="0"/>
              <a:t>Different type collectors can share one REST server, while same type collector must running in different </a:t>
            </a:r>
            <a:r>
              <a:rPr lang="en-US" smtClean="0"/>
              <a:t>REST servers</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r>
              <a:rPr lang="en-US" dirty="0" smtClean="0"/>
              <a:t>.</a:t>
            </a:r>
          </a:p>
          <a:p>
            <a:r>
              <a:rPr lang="en-US" dirty="0" smtClean="0"/>
              <a:t>Nodes instances are injected using NEO4J merge while for the performance concerns</a:t>
            </a:r>
            <a:r>
              <a:rPr lang="en-US" dirty="0" smtClean="0"/>
              <a:t>, KPI instances are injected using NEE4J Create and the whole file will be committed</a:t>
            </a:r>
            <a:r>
              <a:rPr lang="en-US" dirty="0"/>
              <a:t> </a:t>
            </a:r>
            <a:r>
              <a:rPr lang="en-US" dirty="0" smtClean="0"/>
              <a:t>as a single transaction. The side effect of it is if there is one KPI instance is duplicated in the DB the whole KPIs in the file are rejected.</a:t>
            </a:r>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a:xfrm>
            <a:off x="609600" y="1295400"/>
            <a:ext cx="10969784" cy="4800599"/>
          </a:xfrm>
        </p:spPr>
        <p:txBody>
          <a:bodyPr/>
          <a:lstStyle/>
          <a:p>
            <a:r>
              <a:rPr lang="en-US" dirty="0" smtClean="0"/>
              <a:t>SNMP is one of most common protocol to collect performance data. OSSP provide a simple SNMP collector. To implement complex SNMP collection can use NMMI and an collector to collect data from it.</a:t>
            </a:r>
          </a:p>
          <a:p>
            <a:r>
              <a:rPr lang="en-US" dirty="0" smtClean="0"/>
              <a:t>The collector support snmpget and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a:t>
            </a:r>
            <a:r>
              <a:rPr lang="en-US" dirty="0" smtClean="0"/>
              <a:t>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6774243" y="2611810"/>
            <a:ext cx="4541456" cy="393954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295400" y="3366607"/>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GUI Log Collector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spTree>
    <p:extLst>
      <p:ext uri="{BB962C8B-B14F-4D97-AF65-F5344CB8AC3E}">
        <p14:creationId xmlns:p14="http://schemas.microsoft.com/office/powerpoint/2010/main" val="39596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 Manager</a:t>
            </a:r>
            <a:endParaRPr lang="en-US" dirty="0"/>
          </a:p>
        </p:txBody>
      </p:sp>
      <p:sp>
        <p:nvSpPr>
          <p:cNvPr id="3" name="Content Placeholder 2"/>
          <p:cNvSpPr>
            <a:spLocks noGrp="1"/>
          </p:cNvSpPr>
          <p:nvPr>
            <p:ph idx="1"/>
          </p:nvPr>
        </p:nvSpPr>
        <p:spPr/>
        <p:txBody>
          <a:bodyPr/>
          <a:lstStyle/>
          <a:p>
            <a:r>
              <a:rPr lang="en-US" dirty="0" smtClean="0"/>
              <a:t>All collectors defined in a configuration file of OSSP Console.</a:t>
            </a:r>
          </a:p>
          <a:p>
            <a:endParaRPr lang="en-US" dirty="0"/>
          </a:p>
          <a:p>
            <a:endParaRPr lang="en-US" dirty="0" smtClean="0"/>
          </a:p>
          <a:p>
            <a:endParaRPr lang="en-US" dirty="0"/>
          </a:p>
          <a:p>
            <a:r>
              <a:rPr lang="en-US" dirty="0" smtClean="0"/>
              <a:t>In the OSSP Collector workspace, we can manage these collectors</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
        <p:nvSpPr>
          <p:cNvPr id="5" name="Rectangle 1"/>
          <p:cNvSpPr>
            <a:spLocks noChangeArrowheads="1"/>
          </p:cNvSpPr>
          <p:nvPr/>
        </p:nvSpPr>
        <p:spPr bwMode="auto">
          <a:xfrm>
            <a:off x="1447800" y="1905000"/>
            <a:ext cx="868680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"demo"</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"not exist"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00200" y="3733800"/>
            <a:ext cx="8228848" cy="1998620"/>
          </a:xfrm>
          <a:prstGeom prst="rect">
            <a:avLst/>
          </a:prstGeom>
        </p:spPr>
      </p:pic>
    </p:spTree>
    <p:extLst>
      <p:ext uri="{BB962C8B-B14F-4D97-AF65-F5344CB8AC3E}">
        <p14:creationId xmlns:p14="http://schemas.microsoft.com/office/powerpoint/2010/main" val="366576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3087</TotalTime>
  <Words>1777</Words>
  <Application>Microsoft Office PowerPoint</Application>
  <PresentationFormat>Widescreen</PresentationFormat>
  <Paragraphs>246</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GUI Log Collector</vt:lpstr>
      <vt:lpstr>Collector Manager</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218</cp:revision>
  <dcterms:created xsi:type="dcterms:W3CDTF">2015-06-05T00:45:03Z</dcterms:created>
  <dcterms:modified xsi:type="dcterms:W3CDTF">2016-02-07T07:34:33Z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