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62" r:id="rId3"/>
    <p:sldId id="263" r:id="rId4"/>
    <p:sldId id="271" r:id="rId5"/>
    <p:sldId id="270" r:id="rId6"/>
    <p:sldId id="272" r:id="rId7"/>
    <p:sldId id="273" r:id="rId8"/>
    <p:sldId id="274" r:id="rId9"/>
    <p:sldId id="266" r:id="rId10"/>
    <p:sldId id="267" r:id="rId11"/>
    <p:sldId id="268" r:id="rId12"/>
    <p:sldId id="269" r:id="rId13"/>
    <p:sldId id="277" r:id="rId14"/>
    <p:sldId id="275" r:id="rId15"/>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4" orient="horz" pos="3840">
          <p15:clr>
            <a:srgbClr val="A4A3A4"/>
          </p15:clr>
        </p15:guide>
        <p15:guide id="5" pos="3840">
          <p15:clr>
            <a:srgbClr val="A4A3A4"/>
          </p15:clr>
        </p15:guide>
        <p15:guide id="6" pos="384">
          <p15:clr>
            <a:srgbClr val="A4A3A4"/>
          </p15:clr>
        </p15:guide>
        <p15:guide id="7" pos="7296">
          <p15:clr>
            <a:srgbClr val="A4A3A4"/>
          </p15:clr>
        </p15:guide>
        <p15:guide id="8" orient="horz" pos="9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Zhi-Gang (ES-Best-Shore-Services-China-SH)" initials="YZ(" lastIdx="1" clrIdx="0">
    <p:extLst>
      <p:ext uri="{19B8F6BF-5375-455C-9EA6-DF929625EA0E}">
        <p15:presenceInfo xmlns:p15="http://schemas.microsoft.com/office/powerpoint/2012/main" userId="S-1-5-21-1343024091-879983540-725345543-85016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8" autoAdjust="0"/>
    <p:restoredTop sz="94700" autoAdjust="0"/>
  </p:normalViewPr>
  <p:slideViewPr>
    <p:cSldViewPr>
      <p:cViewPr varScale="1">
        <p:scale>
          <a:sx n="84" d="100"/>
          <a:sy n="84" d="100"/>
        </p:scale>
        <p:origin x="2237" y="82"/>
      </p:cViewPr>
      <p:guideLst>
        <p:guide orient="horz" pos="2160"/>
        <p:guide orient="horz" pos="3840"/>
        <p:guide pos="3840"/>
        <p:guide pos="384"/>
        <p:guide pos="7296"/>
        <p:guide orient="horz" pos="96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CA61830-C416-483F-955E-54203C65B711}" type="datetimeFigureOut">
              <a:rPr lang="en-US"/>
              <a:t>1/7/2016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F31B20-3646-4475-8BC4-560CAF715D08}" type="slidenum">
              <a:rPr/>
              <a:t>‹#›</a:t>
            </a:fld>
            <a:endParaRPr/>
          </a:p>
        </p:txBody>
      </p:sp>
    </p:spTree>
    <p:extLst>
      <p:ext uri="{BB962C8B-B14F-4D97-AF65-F5344CB8AC3E}">
        <p14:creationId xmlns:p14="http://schemas.microsoft.com/office/powerpoint/2010/main" val="3829244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381000"/>
            <a:ext cx="4572001" cy="2573338"/>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3124200"/>
            <a:ext cx="6096000" cy="5334000"/>
          </a:xfrm>
          <a:prstGeom prst="rect">
            <a:avLst/>
          </a:prstGeom>
        </p:spPr>
        <p:txBody>
          <a:bodyPr vert="horz" lIns="0" tIns="0" rIns="0" bIns="0" rtlCol="0">
            <a:normAutofit/>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381000" y="8686800"/>
            <a:ext cx="4876800" cy="227013"/>
          </a:xfrm>
          <a:prstGeom prst="rect">
            <a:avLst/>
          </a:prstGeom>
        </p:spPr>
        <p:txBody>
          <a:bodyPr vert="horz" lIns="0" tIns="0" rIns="0" bIns="0" rtlCol="0" anchor="ctr"/>
          <a:lstStyle>
            <a:lvl1pPr algn="l">
              <a:defRPr sz="1000"/>
            </a:lvl1pPr>
          </a:lstStyle>
          <a:p>
            <a:endParaRPr/>
          </a:p>
        </p:txBody>
      </p:sp>
      <p:sp>
        <p:nvSpPr>
          <p:cNvPr id="7" name="Slide Number Placeholder 6"/>
          <p:cNvSpPr>
            <a:spLocks noGrp="1"/>
          </p:cNvSpPr>
          <p:nvPr>
            <p:ph type="sldNum" sz="quarter" idx="5"/>
          </p:nvPr>
        </p:nvSpPr>
        <p:spPr>
          <a:xfrm>
            <a:off x="5867400" y="8686800"/>
            <a:ext cx="609600" cy="227013"/>
          </a:xfrm>
          <a:prstGeom prst="rect">
            <a:avLst/>
          </a:prstGeom>
        </p:spPr>
        <p:txBody>
          <a:bodyPr vert="horz" lIns="0" tIns="0" rIns="0" bIns="0" rtlCol="0" anchor="ctr"/>
          <a:lstStyle>
            <a:lvl1pPr algn="r">
              <a:defRPr sz="1000"/>
            </a:lvl1pPr>
          </a:lstStyle>
          <a:p>
            <a:fld id="{5BFEAE42-E3FE-4405-B7FC-4425D05B92A0}" type="slidenum">
              <a:rPr/>
              <a:pPr/>
              <a:t>‹#›</a:t>
            </a:fld>
            <a:endParaRPr/>
          </a:p>
        </p:txBody>
      </p:sp>
    </p:spTree>
    <p:extLst>
      <p:ext uri="{BB962C8B-B14F-4D97-AF65-F5344CB8AC3E}">
        <p14:creationId xmlns:p14="http://schemas.microsoft.com/office/powerpoint/2010/main" val="48636397"/>
      </p:ext>
    </p:extLst>
  </p:cSld>
  <p:clrMap bg1="lt1" tx1="dk1" bg2="lt2" tx2="dk2" accent1="accent1" accent2="accent2" accent3="accent3" accent4="accent4" accent5="accent5" accent6="accent6" hlink="hlink" folHlink="folHlink"/>
  <p:notesStyle>
    <a:lvl1pPr marL="45720" indent="-36576" algn="l" defTabSz="914400" rtl="0" eaLnBrk="1" latinLnBrk="0" hangingPunct="1">
      <a:spcBef>
        <a:spcPts val="600"/>
      </a:spcBef>
      <a:buSzPct val="25000"/>
      <a:buFont typeface="Arial" panose="020B0604020202020204" pitchFamily="34" charset="0"/>
      <a:buChar char=" "/>
      <a:defRPr sz="1100" kern="1200">
        <a:solidFill>
          <a:schemeClr val="tx1"/>
        </a:solidFill>
        <a:latin typeface="+mn-lt"/>
        <a:ea typeface="+mn-ea"/>
        <a:cs typeface="+mn-cs"/>
      </a:defRPr>
    </a:lvl1pPr>
    <a:lvl2pPr marL="228600" indent="-137160" algn="l" defTabSz="914400" rtl="0" eaLnBrk="1" latinLnBrk="0" hangingPunct="1">
      <a:spcBef>
        <a:spcPts val="600"/>
      </a:spcBef>
      <a:buFont typeface="Arial" panose="020B0604020202020204" pitchFamily="34" charset="0"/>
      <a:buChar char="–"/>
      <a:defRPr sz="1050" kern="1200">
        <a:solidFill>
          <a:schemeClr val="tx1"/>
        </a:solidFill>
        <a:latin typeface="+mn-lt"/>
        <a:ea typeface="+mn-ea"/>
        <a:cs typeface="+mn-cs"/>
      </a:defRPr>
    </a:lvl2pPr>
    <a:lvl3pPr marL="365760" indent="-109728" algn="l" defTabSz="914400" rtl="0" eaLnBrk="1" latinLnBrk="0" hangingPunct="1">
      <a:spcBef>
        <a:spcPts val="600"/>
      </a:spcBef>
      <a:buFont typeface="Arial" panose="020B0604020202020204" pitchFamily="34" charset="0"/>
      <a:buChar char="–"/>
      <a:defRPr sz="1000" kern="1200">
        <a:solidFill>
          <a:schemeClr val="tx1"/>
        </a:solidFill>
        <a:latin typeface="+mn-lt"/>
        <a:ea typeface="+mn-ea"/>
        <a:cs typeface="+mn-cs"/>
      </a:defRPr>
    </a:lvl3pPr>
    <a:lvl4pPr marL="548640" indent="-109728" algn="l" defTabSz="914400" rtl="0" eaLnBrk="1" latinLnBrk="0" hangingPunct="1">
      <a:spcBef>
        <a:spcPts val="600"/>
      </a:spcBef>
      <a:buFont typeface="Arial" panose="020B0604020202020204" pitchFamily="34" charset="0"/>
      <a:buChar char="–"/>
      <a:defRPr sz="900" kern="1200">
        <a:solidFill>
          <a:schemeClr val="tx1"/>
        </a:solidFill>
        <a:latin typeface="+mn-lt"/>
        <a:ea typeface="+mn-ea"/>
        <a:cs typeface="+mn-cs"/>
      </a:defRPr>
    </a:lvl4pPr>
    <a:lvl5pPr marL="731520" indent="-109728" algn="l" defTabSz="914400" rtl="0" eaLnBrk="1" latinLnBrk="0" hangingPunct="1">
      <a:spcBef>
        <a:spcPts val="600"/>
      </a:spcBef>
      <a:buFont typeface="Arial" panose="020B0604020202020204" pitchFamily="34" charset="0"/>
      <a:buChar char="–"/>
      <a:defRPr sz="8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r>
              <a:rPr lang="en-US" dirty="0"/>
              <a:t>This is a sample </a:t>
            </a:r>
            <a:r>
              <a:rPr lang="en-US" b="1" dirty="0"/>
              <a:t>Title Slide with Picture </a:t>
            </a:r>
            <a:r>
              <a:rPr lang="en-US" dirty="0"/>
              <a:t>ideal for including a dark picture with a brief title and </a:t>
            </a:r>
            <a:r>
              <a:rPr lang="en-US" dirty="0" smtClean="0"/>
              <a:t>subtitle.</a:t>
            </a:r>
          </a:p>
          <a:p>
            <a:endParaRPr lang="en-US" dirty="0" smtClean="0"/>
          </a:p>
          <a:p>
            <a:r>
              <a:rPr lang="en-US" dirty="0" smtClean="0"/>
              <a:t>A </a:t>
            </a:r>
            <a:r>
              <a:rPr lang="en-US" dirty="0"/>
              <a:t>selection of pre-approved title slides are available in the </a:t>
            </a:r>
            <a:r>
              <a:rPr lang="en-US" b="1" dirty="0" smtClean="0"/>
              <a:t>HPE </a:t>
            </a:r>
            <a:r>
              <a:rPr lang="en-US" b="1" dirty="0"/>
              <a:t>Title Slide </a:t>
            </a:r>
            <a:r>
              <a:rPr lang="en-US" b="1" dirty="0" smtClean="0"/>
              <a:t>Library. </a:t>
            </a:r>
            <a:r>
              <a:rPr lang="en-US" dirty="0" smtClean="0"/>
              <a:t>The location of the library will be communicated later.</a:t>
            </a:r>
            <a:endParaRPr lang="en-US" dirty="0"/>
          </a:p>
          <a:p>
            <a:endParaRPr lang="en-US" dirty="0"/>
          </a:p>
          <a:p>
            <a:r>
              <a:rPr lang="en-US" dirty="0" smtClean="0"/>
              <a:t>To </a:t>
            </a:r>
            <a:r>
              <a:rPr lang="en-US" dirty="0"/>
              <a:t>insert a slide with a different picture from the </a:t>
            </a:r>
            <a:r>
              <a:rPr lang="en-US" dirty="0" smtClean="0"/>
              <a:t>HPE </a:t>
            </a:r>
            <a:r>
              <a:rPr lang="en-US" dirty="0"/>
              <a:t>Title Slide Library:</a:t>
            </a:r>
          </a:p>
          <a:p>
            <a:endParaRPr lang="en-US" dirty="0"/>
          </a:p>
          <a:p>
            <a:r>
              <a:rPr lang="en-US" dirty="0"/>
              <a:t>Open the file </a:t>
            </a:r>
            <a:r>
              <a:rPr lang="en-US" b="1" dirty="0" smtClean="0"/>
              <a:t>HPE_16x9_Title_Slide_Library.pptx</a:t>
            </a:r>
            <a:endParaRPr lang="en-US" b="1" dirty="0"/>
          </a:p>
          <a:p>
            <a:endParaRPr lang="en-US" dirty="0"/>
          </a:p>
          <a:p>
            <a:r>
              <a:rPr lang="en-US" dirty="0"/>
              <a:t>From the Slide thumbnails pane, select the slide with the picture you would like to use in your presentation and click </a:t>
            </a:r>
            <a:r>
              <a:rPr lang="en-US" b="1" dirty="0"/>
              <a:t>Copy</a:t>
            </a:r>
            <a:r>
              <a:rPr lang="en-US" dirty="0"/>
              <a:t> (</a:t>
            </a:r>
            <a:r>
              <a:rPr lang="en-US" dirty="0" err="1"/>
              <a:t>Ctrl+C</a:t>
            </a:r>
            <a:r>
              <a:rPr lang="en-US" dirty="0"/>
              <a:t>)</a:t>
            </a:r>
          </a:p>
          <a:p>
            <a:endParaRPr lang="en-US" dirty="0"/>
          </a:p>
          <a:p>
            <a:r>
              <a:rPr lang="en-US" dirty="0"/>
              <a:t>Open a copy of the new </a:t>
            </a:r>
            <a:r>
              <a:rPr lang="en-US" dirty="0" smtClean="0"/>
              <a:t>HPE </a:t>
            </a:r>
            <a:r>
              <a:rPr lang="en-US" dirty="0"/>
              <a:t>16x9 template (Standard or Events)  or your current presentation</a:t>
            </a:r>
          </a:p>
          <a:p>
            <a:endParaRPr lang="en-US" dirty="0"/>
          </a:p>
          <a:p>
            <a:r>
              <a:rPr lang="en-US" dirty="0"/>
              <a:t>In the Slide thumbnails pane, click </a:t>
            </a:r>
            <a:r>
              <a:rPr lang="en-US" b="1" dirty="0"/>
              <a:t>Paste</a:t>
            </a:r>
            <a:r>
              <a:rPr lang="en-US" dirty="0"/>
              <a:t> (</a:t>
            </a:r>
            <a:r>
              <a:rPr lang="en-US" dirty="0" err="1"/>
              <a:t>Ctrl+V</a:t>
            </a:r>
            <a:r>
              <a:rPr lang="en-US" dirty="0"/>
              <a:t>)</a:t>
            </a:r>
          </a:p>
          <a:p>
            <a:endParaRPr lang="en-US" dirty="0"/>
          </a:p>
          <a:p>
            <a:r>
              <a:rPr lang="en-US" dirty="0"/>
              <a:t>A </a:t>
            </a:r>
            <a:r>
              <a:rPr lang="en-US" b="1" dirty="0"/>
              <a:t>Paste Options </a:t>
            </a:r>
            <a:r>
              <a:rPr lang="en-US" dirty="0"/>
              <a:t>clipboard icon will appear. </a:t>
            </a:r>
            <a:r>
              <a:rPr lang="en-US" b="1" dirty="0"/>
              <a:t>Click</a:t>
            </a:r>
            <a:r>
              <a:rPr lang="en-US" dirty="0"/>
              <a:t> the icon and select </a:t>
            </a:r>
            <a:r>
              <a:rPr lang="en-US" b="1" dirty="0"/>
              <a:t>Keep Source Formatting</a:t>
            </a:r>
            <a:r>
              <a:rPr lang="en-US" dirty="0"/>
              <a:t>. (</a:t>
            </a:r>
            <a:r>
              <a:rPr lang="en-US" dirty="0" err="1"/>
              <a:t>Ctrl+K</a:t>
            </a:r>
            <a:r>
              <a:rPr lang="en-US" dirty="0"/>
              <a:t>)</a:t>
            </a:r>
          </a:p>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t>1</a:t>
            </a:fld>
            <a:endParaRPr lang="en-US"/>
          </a:p>
        </p:txBody>
      </p:sp>
    </p:spTree>
    <p:extLst>
      <p:ext uri="{BB962C8B-B14F-4D97-AF65-F5344CB8AC3E}">
        <p14:creationId xmlns:p14="http://schemas.microsoft.com/office/powerpoint/2010/main" val="140567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2</a:t>
            </a:fld>
            <a:endParaRPr lang="en-US"/>
          </a:p>
        </p:txBody>
      </p:sp>
    </p:spTree>
    <p:extLst>
      <p:ext uri="{BB962C8B-B14F-4D97-AF65-F5344CB8AC3E}">
        <p14:creationId xmlns:p14="http://schemas.microsoft.com/office/powerpoint/2010/main" val="168873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FEAE42-E3FE-4405-B7FC-4425D05B92A0}" type="slidenum">
              <a:rPr lang="en-US" smtClean="0"/>
              <a:pPr/>
              <a:t>3</a:t>
            </a:fld>
            <a:endParaRPr lang="en-US"/>
          </a:p>
        </p:txBody>
      </p:sp>
    </p:spTree>
    <p:extLst>
      <p:ext uri="{BB962C8B-B14F-4D97-AF65-F5344CB8AC3E}">
        <p14:creationId xmlns:p14="http://schemas.microsoft.com/office/powerpoint/2010/main" val="3861844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BFEAE42-E3FE-4405-B7FC-4425D05B92A0}" type="slidenum">
              <a:rPr lang="en-US" smtClean="0"/>
              <a:pPr/>
              <a:t>9</a:t>
            </a:fld>
            <a:endParaRPr lang="en-US"/>
          </a:p>
        </p:txBody>
      </p:sp>
    </p:spTree>
    <p:extLst>
      <p:ext uri="{BB962C8B-B14F-4D97-AF65-F5344CB8AC3E}">
        <p14:creationId xmlns:p14="http://schemas.microsoft.com/office/powerpoint/2010/main" val="417894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with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60986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baseline="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dirty="0"/>
              <a:t>Click </a:t>
            </a:r>
            <a:r>
              <a:rPr lang="en-US" dirty="0" smtClean="0"/>
              <a:t>to add quoted person’s name, title, company</a:t>
            </a:r>
            <a:endParaRPr dirty="0"/>
          </a:p>
        </p:txBody>
      </p:sp>
      <p:grpSp>
        <p:nvGrpSpPr>
          <p:cNvPr id="7" name="Group 6"/>
          <p:cNvGrpSpPr/>
          <p:nvPr/>
        </p:nvGrpSpPr>
        <p:grpSpPr>
          <a:xfrm>
            <a:off x="610272" y="6248401"/>
            <a:ext cx="969471" cy="390524"/>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EFA54ACD-BEB7-4258-A5F3-653792456C00}"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43234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late Quot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3213" y="381000"/>
            <a:ext cx="9456737" cy="2286000"/>
          </a:xfrm>
        </p:spPr>
        <p:txBody>
          <a:bodyPr>
            <a:noAutofit/>
          </a:bodyPr>
          <a:lstStyle>
            <a:lvl1pPr marL="384048" indent="-384048">
              <a:lnSpc>
                <a:spcPct val="80000"/>
              </a:lnSpc>
              <a:defRPr sz="6000"/>
            </a:lvl1pPr>
          </a:lstStyle>
          <a:p>
            <a:r>
              <a:rPr lang="en-US" dirty="0" smtClean="0"/>
              <a:t>“Click to add quote here. Type quotation marks before and after text.”</a:t>
            </a:r>
            <a:endParaRPr dirty="0"/>
          </a:p>
        </p:txBody>
      </p:sp>
      <p:sp>
        <p:nvSpPr>
          <p:cNvPr id="6" name="Text Placeholder 9"/>
          <p:cNvSpPr>
            <a:spLocks noGrp="1"/>
          </p:cNvSpPr>
          <p:nvPr>
            <p:ph type="body" sz="quarter" idx="14" hasCustomPrompt="1"/>
          </p:nvPr>
        </p:nvSpPr>
        <p:spPr>
          <a:xfrm>
            <a:off x="728052" y="2819400"/>
            <a:ext cx="9031897" cy="1371600"/>
          </a:xfrm>
        </p:spPr>
        <p:txBody>
          <a:bodyPr>
            <a:noAutofit/>
          </a:bodyPr>
          <a:lstStyle>
            <a:lvl1pPr marL="0" indent="0">
              <a:spcBef>
                <a:spcPts val="0"/>
              </a:spcBef>
              <a:buFontTx/>
              <a:buNone/>
              <a:defRPr sz="20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lang="en-US" dirty="0" smtClean="0"/>
              <a:t>Click to add quoted person’s name, title, company</a:t>
            </a:r>
            <a:endParaRPr lang="en-US" dirty="0"/>
          </a:p>
        </p:txBody>
      </p:sp>
      <p:grpSp>
        <p:nvGrpSpPr>
          <p:cNvPr id="7" name="Group 6"/>
          <p:cNvGrpSpPr/>
          <p:nvPr/>
        </p:nvGrpSpPr>
        <p:grpSpPr>
          <a:xfrm>
            <a:off x="608014" y="6248401"/>
            <a:ext cx="969471" cy="390524"/>
            <a:chOff x="3578225" y="1146175"/>
            <a:chExt cx="5038725" cy="2111375"/>
          </a:xfrm>
          <a:solidFill>
            <a:schemeClr val="tx1"/>
          </a:solidFill>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2399C1EB-F401-4F7B-BD9C-AAA165C9F3D7}"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Tree>
    <p:extLst>
      <p:ext uri="{BB962C8B-B14F-4D97-AF65-F5344CB8AC3E}">
        <p14:creationId xmlns:p14="http://schemas.microsoft.com/office/powerpoint/2010/main" val="33643037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2" name="Date Placeholder 1"/>
          <p:cNvSpPr>
            <a:spLocks noGrp="1"/>
          </p:cNvSpPr>
          <p:nvPr>
            <p:ph type="dt" sz="half" idx="10"/>
          </p:nvPr>
        </p:nvSpPr>
        <p:spPr/>
        <p:txBody>
          <a:bodyPr/>
          <a:lstStyle/>
          <a:p>
            <a:fld id="{ECF1CC87-9C4B-4D13-B529-5EAF641302E2}" type="datetime4">
              <a:rPr lang="en-US" smtClean="0"/>
              <a:t>January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275529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Content Placeholder 2"/>
          <p:cNvSpPr>
            <a:spLocks noGrp="1"/>
          </p:cNvSpPr>
          <p:nvPr>
            <p:ph idx="1"/>
          </p:nvPr>
        </p:nvSpPr>
        <p:spPr>
          <a:xfrm>
            <a:off x="609600" y="1524000"/>
            <a:ext cx="10969784" cy="4571999"/>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AEFA413A-E630-4377-B30C-3545E98CC867}"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30616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ubtitle, Heading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wrap="square">
            <a:noAutofit/>
          </a:bodyPr>
          <a:lstStyle>
            <a:lvl1pPr>
              <a:defRPr baseline="0"/>
            </a:lvl1pPr>
          </a:lstStyle>
          <a:p>
            <a:r>
              <a:rPr/>
              <a:t>Click to add one-line title</a:t>
            </a:r>
          </a:p>
        </p:txBody>
      </p:sp>
      <p:sp>
        <p:nvSpPr>
          <p:cNvPr id="8"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7"/>
          <p:cNvSpPr>
            <a:spLocks noGrp="1"/>
          </p:cNvSpPr>
          <p:nvPr>
            <p:ph type="body" sz="quarter" idx="14" hasCustomPrompt="1"/>
          </p:nvPr>
        </p:nvSpPr>
        <p:spPr>
          <a:xfrm>
            <a:off x="609600" y="1524000"/>
            <a:ext cx="10969943" cy="381000"/>
          </a:xfrm>
        </p:spPr>
        <p:txBody>
          <a:bodyPr>
            <a:noAutofit/>
          </a:bodyPr>
          <a:lstStyle>
            <a:lvl1pPr marL="0" indent="0">
              <a:spcBef>
                <a:spcPts val="0"/>
              </a:spcBef>
              <a:buNone/>
              <a:defRPr sz="2400" b="1"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heading</a:t>
            </a:r>
          </a:p>
        </p:txBody>
      </p:sp>
      <p:sp>
        <p:nvSpPr>
          <p:cNvPr id="3" name="Content Placeholder 2"/>
          <p:cNvSpPr>
            <a:spLocks noGrp="1"/>
          </p:cNvSpPr>
          <p:nvPr>
            <p:ph idx="1"/>
          </p:nvPr>
        </p:nvSpPr>
        <p:spPr>
          <a:xfrm>
            <a:off x="609600" y="1978152"/>
            <a:ext cx="10969784" cy="4117847"/>
          </a:xfrm>
        </p:spPr>
        <p:txBody>
          <a:bodyPr/>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2D33DC54-2A66-493A-80B5-8303FBA5D0AD}"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7068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a:t>Click to edit Master title style</a:t>
            </a:r>
          </a:p>
        </p:txBody>
      </p:sp>
      <p:sp>
        <p:nvSpPr>
          <p:cNvPr id="3" name="Date Placeholder 2"/>
          <p:cNvSpPr>
            <a:spLocks noGrp="1"/>
          </p:cNvSpPr>
          <p:nvPr>
            <p:ph type="dt" sz="half" idx="10"/>
          </p:nvPr>
        </p:nvSpPr>
        <p:spPr/>
        <p:txBody>
          <a:bodyPr/>
          <a:lstStyle/>
          <a:p>
            <a:fld id="{26B45FFC-9EEF-4E69-85F5-C8F54747804D}"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64979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Sub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7"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Date Placeholder 2"/>
          <p:cNvSpPr>
            <a:spLocks noGrp="1"/>
          </p:cNvSpPr>
          <p:nvPr>
            <p:ph type="dt" sz="half" idx="10"/>
          </p:nvPr>
        </p:nvSpPr>
        <p:spPr/>
        <p:txBody>
          <a:bodyPr/>
          <a:lstStyle/>
          <a:p>
            <a:fld id="{684E3265-88A3-4C30-AE11-BFDF645909E9}"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12938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F763D2-AF56-4C60-80C7-7D8FC051005C}" type="datetime4">
              <a:rPr lang="en-US" smtClean="0"/>
              <a:t>January 7, 2016</a:t>
            </a:fld>
            <a:endParaRPr/>
          </a:p>
        </p:txBody>
      </p:sp>
      <p:sp>
        <p:nvSpPr>
          <p:cNvPr id="3" name="Footer Placeholder 2"/>
          <p:cNvSpPr>
            <a:spLocks noGrp="1"/>
          </p:cNvSpPr>
          <p:nvPr>
            <p:ph type="ftr" sz="quarter" idx="11"/>
          </p:nvPr>
        </p:nvSpPr>
        <p:spPr/>
        <p:txBody>
          <a:bodyPr/>
          <a:lstStyle/>
          <a:p>
            <a:r>
              <a:rPr lang="en-US" smtClean="0"/>
              <a:t>Private | Confidential | Internal Use Only </a:t>
            </a:r>
            <a:endParaRPr/>
          </a:p>
        </p:txBody>
      </p:sp>
      <p:sp>
        <p:nvSpPr>
          <p:cNvPr id="4" name="Slide Number Placeholder 3"/>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36592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Content Placeholder 2"/>
          <p:cNvSpPr>
            <a:spLocks noGrp="1"/>
          </p:cNvSpPr>
          <p:nvPr>
            <p:ph sz="half" idx="1"/>
          </p:nvPr>
        </p:nvSpPr>
        <p:spPr>
          <a:xfrm>
            <a:off x="609441"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Content Placeholder 3"/>
          <p:cNvSpPr>
            <a:spLocks noGrp="1"/>
          </p:cNvSpPr>
          <p:nvPr>
            <p:ph sz="half" idx="2"/>
          </p:nvPr>
        </p:nvSpPr>
        <p:spPr>
          <a:xfrm>
            <a:off x="6275864" y="1524000"/>
            <a:ext cx="530352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905039DC-98B3-47E6-AD46-BA5B72AD8B4A}"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18324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Two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3" name="Text Placeholder 2"/>
          <p:cNvSpPr>
            <a:spLocks noGrp="1"/>
          </p:cNvSpPr>
          <p:nvPr>
            <p:ph type="body" idx="1" hasCustomPrompt="1"/>
          </p:nvPr>
        </p:nvSpPr>
        <p:spPr>
          <a:xfrm>
            <a:off x="609600"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3999"/>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5000"/>
            <a:ext cx="530352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A48AA38D-5CBD-4E44-A2EB-B3F38A5B8051}" type="datetime4">
              <a:rPr lang="en-US" smtClean="0"/>
              <a:t>January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90298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with Dark Pictur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sp>
        <p:nvSpPr>
          <p:cNvPr id="12" name="Text Placeholder 7"/>
          <p:cNvSpPr>
            <a:spLocks noGrp="1"/>
          </p:cNvSpPr>
          <p:nvPr>
            <p:ph type="body" sz="quarter" idx="13" hasCustomPrompt="1"/>
          </p:nvPr>
        </p:nvSpPr>
        <p:spPr>
          <a:xfrm>
            <a:off x="606423" y="5821835"/>
            <a:ext cx="5489578" cy="339214"/>
          </a:xfrm>
        </p:spPr>
        <p:txBody>
          <a:bodyPr>
            <a:noAutofit/>
          </a:bodyPr>
          <a:lstStyle>
            <a:lvl1pPr marL="0" indent="0">
              <a:spcBef>
                <a:spcPts val="0"/>
              </a:spcBef>
              <a:buNone/>
              <a:defRPr sz="2000" baseline="0">
                <a:solidFill>
                  <a:schemeClr val="tx1"/>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7" name="Group 6"/>
          <p:cNvGrpSpPr/>
          <p:nvPr/>
        </p:nvGrpSpPr>
        <p:grpSpPr bwMode="black">
          <a:xfrm>
            <a:off x="606423" y="456997"/>
            <a:ext cx="3027151" cy="1219403"/>
            <a:chOff x="3578225" y="1146175"/>
            <a:chExt cx="5038725" cy="2111375"/>
          </a:xfrm>
          <a:solidFill>
            <a:schemeClr val="tx1"/>
          </a:solidFill>
        </p:grpSpPr>
        <p:sp>
          <p:nvSpPr>
            <p:cNvPr id="8" name="Freeform 5"/>
            <p:cNvSpPr>
              <a:spLocks noEditPoints="1"/>
            </p:cNvSpPr>
            <p:nvPr/>
          </p:nvSpPr>
          <p:spPr bwMode="black">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black">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41768681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0"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3" name="Text Placeholder 2"/>
          <p:cNvSpPr>
            <a:spLocks noGrp="1"/>
          </p:cNvSpPr>
          <p:nvPr>
            <p:ph type="body" idx="1" hasCustomPrompt="1"/>
          </p:nvPr>
        </p:nvSpPr>
        <p:spPr>
          <a:xfrm>
            <a:off x="609600"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4" name="Content Placeholder 3"/>
          <p:cNvSpPr>
            <a:spLocks noGrp="1"/>
          </p:cNvSpPr>
          <p:nvPr>
            <p:ph sz="half" idx="2"/>
          </p:nvPr>
        </p:nvSpPr>
        <p:spPr>
          <a:xfrm>
            <a:off x="609441"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Text Placeholder 4"/>
          <p:cNvSpPr>
            <a:spLocks noGrp="1"/>
          </p:cNvSpPr>
          <p:nvPr>
            <p:ph type="body" sz="quarter" idx="3" hasCustomPrompt="1"/>
          </p:nvPr>
        </p:nvSpPr>
        <p:spPr>
          <a:xfrm>
            <a:off x="6275864" y="1524000"/>
            <a:ext cx="5303520"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6" name="Content Placeholder 5"/>
          <p:cNvSpPr>
            <a:spLocks noGrp="1"/>
          </p:cNvSpPr>
          <p:nvPr>
            <p:ph sz="quarter" idx="4"/>
          </p:nvPr>
        </p:nvSpPr>
        <p:spPr>
          <a:xfrm>
            <a:off x="6275864" y="1906552"/>
            <a:ext cx="5303520" cy="4189448"/>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Date Placeholder 6"/>
          <p:cNvSpPr>
            <a:spLocks noGrp="1"/>
          </p:cNvSpPr>
          <p:nvPr>
            <p:ph type="dt" sz="half" idx="10"/>
          </p:nvPr>
        </p:nvSpPr>
        <p:spPr/>
        <p:txBody>
          <a:bodyPr/>
          <a:lstStyle/>
          <a:p>
            <a:fld id="{8F030E74-B79E-47A7-AA1C-BA3D00CC0B4A}" type="datetime4">
              <a:rPr lang="en-US" smtClean="0"/>
              <a:t>January 7, 2016</a:t>
            </a:fld>
            <a:endParaRPr/>
          </a:p>
        </p:txBody>
      </p:sp>
      <p:sp>
        <p:nvSpPr>
          <p:cNvPr id="8" name="Footer Placeholder 7"/>
          <p:cNvSpPr>
            <a:spLocks noGrp="1"/>
          </p:cNvSpPr>
          <p:nvPr>
            <p:ph type="ftr" sz="quarter" idx="11"/>
          </p:nvPr>
        </p:nvSpPr>
        <p:spPr/>
        <p:txBody>
          <a:bodyPr/>
          <a:lstStyle/>
          <a:p>
            <a:r>
              <a:rPr lang="en-US" smtClean="0"/>
              <a:t>Private | Confidential | Internal Use Only </a:t>
            </a:r>
            <a:endParaRPr/>
          </a:p>
        </p:txBody>
      </p:sp>
      <p:sp>
        <p:nvSpPr>
          <p:cNvPr id="9" name="Slide Number Placeholder 8"/>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16084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10" name="Text Placeholder 9"/>
          <p:cNvSpPr>
            <a:spLocks noGrp="1"/>
          </p:cNvSpPr>
          <p:nvPr>
            <p:ph type="body" sz="quarter" idx="14"/>
          </p:nvPr>
        </p:nvSpPr>
        <p:spPr>
          <a:xfrm>
            <a:off x="609441"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1" name="Text Placeholder 9"/>
          <p:cNvSpPr>
            <a:spLocks noGrp="1"/>
          </p:cNvSpPr>
          <p:nvPr>
            <p:ph type="body" sz="quarter" idx="15"/>
          </p:nvPr>
        </p:nvSpPr>
        <p:spPr>
          <a:xfrm>
            <a:off x="4381500"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2" name="Text Placeholder 9"/>
          <p:cNvSpPr>
            <a:spLocks noGrp="1"/>
          </p:cNvSpPr>
          <p:nvPr>
            <p:ph type="body" sz="quarter" idx="16"/>
          </p:nvPr>
        </p:nvSpPr>
        <p:spPr>
          <a:xfrm>
            <a:off x="8150384" y="1524000"/>
            <a:ext cx="3429000"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0FDD7F1-9FB6-4CB9-BA1F-25B205B879F3}"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46254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Content and Headings">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10969943" cy="852364"/>
          </a:xfrm>
        </p:spPr>
        <p:txBody>
          <a:bodyPr/>
          <a:lstStyle/>
          <a:p>
            <a:r>
              <a:rPr/>
              <a:t>Click to edit Master title style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027D5831-B468-414C-94B5-F04EB43FC0AE}"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9148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ntent, Subtitle and Heading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521208"/>
            <a:ext cx="10969943" cy="411480"/>
          </a:xfrm>
        </p:spPr>
        <p:txBody>
          <a:bodyPr/>
          <a:lstStyle>
            <a:lvl1pPr>
              <a:defRPr/>
            </a:lvl1pPr>
          </a:lstStyle>
          <a:p>
            <a:r>
              <a:rPr/>
              <a:t>Click to add one-line title</a:t>
            </a:r>
          </a:p>
        </p:txBody>
      </p:sp>
      <p:sp>
        <p:nvSpPr>
          <p:cNvPr id="15" name="Text Placeholder 7"/>
          <p:cNvSpPr>
            <a:spLocks noGrp="1"/>
          </p:cNvSpPr>
          <p:nvPr>
            <p:ph type="body" sz="quarter" idx="13" hasCustomPrompt="1"/>
          </p:nvPr>
        </p:nvSpPr>
        <p:spPr>
          <a:xfrm>
            <a:off x="609440" y="934240"/>
            <a:ext cx="10969943" cy="381000"/>
          </a:xfrm>
        </p:spPr>
        <p:txBody>
          <a:bodyPr>
            <a:noAutofit/>
          </a:bodyPr>
          <a:lstStyle>
            <a:lvl1pPr marL="0" indent="0">
              <a:spcBef>
                <a:spcPts val="0"/>
              </a:spcBef>
              <a:buNone/>
              <a:defRPr sz="2400" baseline="0"/>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one-line subtitle</a:t>
            </a:r>
          </a:p>
        </p:txBody>
      </p:sp>
      <p:sp>
        <p:nvSpPr>
          <p:cNvPr id="9" name="Text Placeholder 2"/>
          <p:cNvSpPr>
            <a:spLocks noGrp="1"/>
          </p:cNvSpPr>
          <p:nvPr>
            <p:ph type="body" idx="1" hasCustomPrompt="1"/>
          </p:nvPr>
        </p:nvSpPr>
        <p:spPr>
          <a:xfrm>
            <a:off x="609600"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t>Click to add heading</a:t>
            </a:r>
          </a:p>
        </p:txBody>
      </p:sp>
      <p:sp>
        <p:nvSpPr>
          <p:cNvPr id="10" name="Text Placeholder 9"/>
          <p:cNvSpPr>
            <a:spLocks noGrp="1"/>
          </p:cNvSpPr>
          <p:nvPr>
            <p:ph type="body" sz="quarter" idx="14"/>
          </p:nvPr>
        </p:nvSpPr>
        <p:spPr>
          <a:xfrm>
            <a:off x="609441"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3" name="Text Placeholder 2"/>
          <p:cNvSpPr>
            <a:spLocks noGrp="1"/>
          </p:cNvSpPr>
          <p:nvPr>
            <p:ph type="body" idx="17" hasCustomPrompt="1"/>
          </p:nvPr>
        </p:nvSpPr>
        <p:spPr>
          <a:xfrm>
            <a:off x="43816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1" name="Text Placeholder 9"/>
          <p:cNvSpPr>
            <a:spLocks noGrp="1"/>
          </p:cNvSpPr>
          <p:nvPr>
            <p:ph type="body" sz="quarter" idx="15"/>
          </p:nvPr>
        </p:nvSpPr>
        <p:spPr>
          <a:xfrm>
            <a:off x="4381500"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14" name="Text Placeholder 2"/>
          <p:cNvSpPr>
            <a:spLocks noGrp="1"/>
          </p:cNvSpPr>
          <p:nvPr>
            <p:ph type="body" idx="18" hasCustomPrompt="1"/>
          </p:nvPr>
        </p:nvSpPr>
        <p:spPr>
          <a:xfrm>
            <a:off x="8153559" y="1523999"/>
            <a:ext cx="3428841" cy="320040"/>
          </a:xfrm>
        </p:spPr>
        <p:txBody>
          <a:bodyPr anchor="t">
            <a:no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t>Click to add heading</a:t>
            </a:r>
          </a:p>
        </p:txBody>
      </p:sp>
      <p:sp>
        <p:nvSpPr>
          <p:cNvPr id="12" name="Text Placeholder 9"/>
          <p:cNvSpPr>
            <a:spLocks noGrp="1"/>
          </p:cNvSpPr>
          <p:nvPr>
            <p:ph type="body" sz="quarter" idx="16"/>
          </p:nvPr>
        </p:nvSpPr>
        <p:spPr>
          <a:xfrm>
            <a:off x="8150384" y="1905000"/>
            <a:ext cx="3429000" cy="4191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727A18C6-3F10-4266-96C9-5D014F3025B2}"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50263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Content Placeholder 2"/>
          <p:cNvSpPr>
            <a:spLocks noGrp="1"/>
          </p:cNvSpPr>
          <p:nvPr>
            <p:ph idx="1"/>
          </p:nvPr>
        </p:nvSpPr>
        <p:spPr>
          <a:xfrm>
            <a:off x="609600" y="1524000"/>
            <a:ext cx="7848600" cy="45720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4" name="Text Placeholder 3"/>
          <p:cNvSpPr>
            <a:spLocks noGrp="1"/>
          </p:cNvSpPr>
          <p:nvPr>
            <p:ph type="body" sz="half" idx="2"/>
          </p:nvPr>
        </p:nvSpPr>
        <p:spPr bwMode="ltGray">
          <a:xfrm>
            <a:off x="8610600" y="1524000"/>
            <a:ext cx="2968784" cy="4572000"/>
          </a:xfrm>
          <a:solidFill>
            <a:schemeClr val="accent6"/>
          </a:solidFill>
        </p:spPr>
        <p:txBody>
          <a:bodyPr lIns="91440" tIns="91440" rIns="91440" bIns="91440">
            <a:noAutofit/>
          </a:bodyPr>
          <a:lstStyle>
            <a:lvl1pPr marL="0" indent="0">
              <a:spcBef>
                <a:spcPts val="9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dirty="0"/>
              <a:t>Click to edit Master text styles</a:t>
            </a:r>
          </a:p>
        </p:txBody>
      </p:sp>
      <p:sp>
        <p:nvSpPr>
          <p:cNvPr id="5" name="Date Placeholder 4"/>
          <p:cNvSpPr>
            <a:spLocks noGrp="1"/>
          </p:cNvSpPr>
          <p:nvPr>
            <p:ph type="dt" sz="half" idx="10"/>
          </p:nvPr>
        </p:nvSpPr>
        <p:spPr/>
        <p:txBody>
          <a:bodyPr/>
          <a:lstStyle/>
          <a:p>
            <a:fld id="{A6CB1722-4B46-4353-B583-721651D61489}"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18229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icture with Content">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8" name="Text Placeholder 9"/>
          <p:cNvSpPr>
            <a:spLocks noGrp="1"/>
          </p:cNvSpPr>
          <p:nvPr>
            <p:ph type="body" sz="quarter" idx="16"/>
          </p:nvPr>
        </p:nvSpPr>
        <p:spPr>
          <a:xfrm>
            <a:off x="7467600" y="1524000"/>
            <a:ext cx="4111784" cy="457200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5" name="Date Placeholder 4"/>
          <p:cNvSpPr>
            <a:spLocks noGrp="1"/>
          </p:cNvSpPr>
          <p:nvPr>
            <p:ph type="dt" sz="half" idx="10"/>
          </p:nvPr>
        </p:nvSpPr>
        <p:spPr/>
        <p:txBody>
          <a:bodyPr/>
          <a:lstStyle/>
          <a:p>
            <a:fld id="{8B8B1958-F972-48E2-B30C-3D9C71EE7ED1}"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87985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9440" y="1524000"/>
            <a:ext cx="6705760" cy="4572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7467601" y="1524000"/>
            <a:ext cx="4111784" cy="45720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F2CF142-9C82-4C83-9B6A-8077B879C1B8}"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47141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icture Righ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1" y="519236"/>
            <a:ext cx="5257800" cy="852364"/>
          </a:xfrm>
        </p:spPr>
        <p:txBody>
          <a:bodyPr anchor="t"/>
          <a:lstStyle>
            <a:lvl1pPr>
              <a:defRPr sz="2800"/>
            </a:lvl1pPr>
          </a:lstStyle>
          <a:p>
            <a:r>
              <a:rPr/>
              <a:t>Click to edit Master title style</a:t>
            </a:r>
          </a:p>
        </p:txBody>
      </p:sp>
      <p:sp>
        <p:nvSpPr>
          <p:cNvPr id="4" name="Text Placeholder 3"/>
          <p:cNvSpPr>
            <a:spLocks noGrp="1"/>
          </p:cNvSpPr>
          <p:nvPr>
            <p:ph type="body" sz="half" idx="2"/>
          </p:nvPr>
        </p:nvSpPr>
        <p:spPr>
          <a:xfrm>
            <a:off x="609441" y="2819400"/>
            <a:ext cx="3657600" cy="1981200"/>
          </a:xfrm>
          <a:noFill/>
        </p:spPr>
        <p:txBody>
          <a:bodyPr lIns="0" tIns="0" rIns="0" bIns="0">
            <a:noAutofit/>
          </a:bodyPr>
          <a:lstStyle>
            <a:lvl1pPr marL="0" indent="0">
              <a:spcBef>
                <a:spcPts val="900"/>
              </a:spcBef>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3" name="Picture Placeholder 2"/>
          <p:cNvSpPr>
            <a:spLocks noGrp="1"/>
          </p:cNvSpPr>
          <p:nvPr>
            <p:ph type="pic" idx="1"/>
          </p:nvPr>
        </p:nvSpPr>
        <p:spPr bwMode="ltGray">
          <a:xfrm>
            <a:off x="6095999" y="519236"/>
            <a:ext cx="5486399" cy="5576764"/>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5" name="Date Placeholder 4"/>
          <p:cNvSpPr>
            <a:spLocks noGrp="1"/>
          </p:cNvSpPr>
          <p:nvPr>
            <p:ph type="dt" sz="half" idx="10"/>
          </p:nvPr>
        </p:nvSpPr>
        <p:spPr/>
        <p:txBody>
          <a:bodyPr/>
          <a:lstStyle/>
          <a:p>
            <a:fld id="{9C259EE5-F25B-4563-AE58-6B042DD986DA}"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077185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s with Captions">
    <p:spTree>
      <p:nvGrpSpPr>
        <p:cNvPr id="1" name=""/>
        <p:cNvGrpSpPr/>
        <p:nvPr/>
      </p:nvGrpSpPr>
      <p:grpSpPr>
        <a:xfrm>
          <a:off x="0" y="0"/>
          <a:ext cx="0" cy="0"/>
          <a:chOff x="0" y="0"/>
          <a:chExt cx="0" cy="0"/>
        </a:xfrm>
      </p:grpSpPr>
      <p:sp>
        <p:nvSpPr>
          <p:cNvPr id="10" name="Title 9"/>
          <p:cNvSpPr>
            <a:spLocks noGrp="1"/>
          </p:cNvSpPr>
          <p:nvPr>
            <p:ph type="title"/>
          </p:nvPr>
        </p:nvSpPr>
        <p:spPr>
          <a:xfrm>
            <a:off x="609441" y="519236"/>
            <a:ext cx="10969943" cy="852364"/>
          </a:xfrm>
        </p:spPr>
        <p:txBody>
          <a:bodyPr/>
          <a:lstStyle/>
          <a:p>
            <a:r>
              <a:rPr/>
              <a:t>Click to edit Master title style</a:t>
            </a:r>
          </a:p>
        </p:txBody>
      </p:sp>
      <p:sp>
        <p:nvSpPr>
          <p:cNvPr id="3" name="Picture Placeholder 2"/>
          <p:cNvSpPr>
            <a:spLocks noGrp="1"/>
          </p:cNvSpPr>
          <p:nvPr>
            <p:ph type="pic" idx="1"/>
          </p:nvPr>
        </p:nvSpPr>
        <p:spPr bwMode="ltGray">
          <a:xfrm>
            <a:off x="608013"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6266720" y="1524000"/>
            <a:ext cx="5312664" cy="33528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6266720" y="4953000"/>
            <a:ext cx="5312664" cy="1143000"/>
          </a:xfrm>
          <a:solidFill>
            <a:schemeClr val="accent5"/>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F4CAB0D1-A256-4DFA-8583-35D5EE4CD0DF}"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420189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s with Captions">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a:t>Click to edit Master title style</a:t>
            </a:r>
          </a:p>
        </p:txBody>
      </p:sp>
      <p:sp>
        <p:nvSpPr>
          <p:cNvPr id="3" name="Picture Placeholder 2"/>
          <p:cNvSpPr>
            <a:spLocks noGrp="1"/>
          </p:cNvSpPr>
          <p:nvPr>
            <p:ph type="pic" idx="1"/>
          </p:nvPr>
        </p:nvSpPr>
        <p:spPr bwMode="ltGray">
          <a:xfrm>
            <a:off x="608013"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p:cNvSpPr>
            <a:spLocks noGrp="1"/>
          </p:cNvSpPr>
          <p:nvPr>
            <p:ph type="body" sz="half" idx="2"/>
          </p:nvPr>
        </p:nvSpPr>
        <p:spPr bwMode="ltGray">
          <a:xfrm>
            <a:off x="60944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8" name="Picture Placeholder 2"/>
          <p:cNvSpPr>
            <a:spLocks noGrp="1"/>
          </p:cNvSpPr>
          <p:nvPr>
            <p:ph type="pic" idx="13"/>
          </p:nvPr>
        </p:nvSpPr>
        <p:spPr bwMode="ltGray">
          <a:xfrm>
            <a:off x="4381500"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9" name="Text Placeholder 3"/>
          <p:cNvSpPr>
            <a:spLocks noGrp="1"/>
          </p:cNvSpPr>
          <p:nvPr>
            <p:ph type="body" sz="half" idx="14"/>
          </p:nvPr>
        </p:nvSpPr>
        <p:spPr bwMode="ltGray">
          <a:xfrm>
            <a:off x="4381500"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10" name="Picture Placeholder 2"/>
          <p:cNvSpPr>
            <a:spLocks noGrp="1"/>
          </p:cNvSpPr>
          <p:nvPr>
            <p:ph type="pic" idx="15"/>
          </p:nvPr>
        </p:nvSpPr>
        <p:spPr bwMode="ltGray">
          <a:xfrm>
            <a:off x="8150384" y="1524000"/>
            <a:ext cx="3429000" cy="2667000"/>
          </a:xfrm>
        </p:spPr>
        <p:txBody>
          <a:bodyPr lIns="0" tIns="45720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11" name="Text Placeholder 3"/>
          <p:cNvSpPr>
            <a:spLocks noGrp="1"/>
          </p:cNvSpPr>
          <p:nvPr>
            <p:ph type="body" sz="half" idx="16"/>
          </p:nvPr>
        </p:nvSpPr>
        <p:spPr bwMode="ltGray">
          <a:xfrm>
            <a:off x="8150384" y="4267200"/>
            <a:ext cx="3429000" cy="1828800"/>
          </a:xfrm>
          <a:solidFill>
            <a:schemeClr val="accent1"/>
          </a:solidFill>
        </p:spPr>
        <p:txBody>
          <a:bodyPr lIns="91440" tIns="91440" rIns="91440" bIns="91440">
            <a:noAutofit/>
          </a:bodyPr>
          <a:lstStyle>
            <a:lvl1pPr marL="0" indent="0">
              <a:spcBef>
                <a:spcPts val="900"/>
              </a:spcBef>
              <a:buNone/>
              <a:defRPr sz="18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a:t>Click to edit Master text styles</a:t>
            </a:r>
          </a:p>
        </p:txBody>
      </p:sp>
      <p:sp>
        <p:nvSpPr>
          <p:cNvPr id="5" name="Date Placeholder 4"/>
          <p:cNvSpPr>
            <a:spLocks noGrp="1"/>
          </p:cNvSpPr>
          <p:nvPr>
            <p:ph type="dt" sz="half" idx="10"/>
          </p:nvPr>
        </p:nvSpPr>
        <p:spPr/>
        <p:txBody>
          <a:bodyPr/>
          <a:lstStyle/>
          <a:p>
            <a:fld id="{B0BBCA58-86AD-4F40-BF66-913A1183EE47}" type="datetime4">
              <a:rPr lang="en-US" smtClean="0"/>
              <a:t>January 7, 2016</a:t>
            </a:fld>
            <a:endParaRPr/>
          </a:p>
        </p:txBody>
      </p:sp>
      <p:sp>
        <p:nvSpPr>
          <p:cNvPr id="6" name="Footer Placeholder 5"/>
          <p:cNvSpPr>
            <a:spLocks noGrp="1"/>
          </p:cNvSpPr>
          <p:nvPr>
            <p:ph type="ftr" sz="quarter" idx="11"/>
          </p:nvPr>
        </p:nvSpPr>
        <p:spPr/>
        <p:txBody>
          <a:bodyPr/>
          <a:lstStyle/>
          <a:p>
            <a:r>
              <a:rPr lang="en-US" smtClean="0"/>
              <a:t>Private | Confidential | Internal Use Only </a:t>
            </a:r>
            <a:endParaRPr/>
          </a:p>
        </p:txBody>
      </p:sp>
      <p:sp>
        <p:nvSpPr>
          <p:cNvPr id="7" name="Slide Number Placeholder 6"/>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120158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Name">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4939693"/>
            <a:ext cx="9141619" cy="699107"/>
          </a:xfrm>
        </p:spPr>
        <p:txBody>
          <a:bodyPr wrap="square">
            <a:noAutofit/>
          </a:bodyPr>
          <a:lstStyle>
            <a:lvl1pPr marL="0" indent="0">
              <a:spcBef>
                <a:spcPts val="0"/>
              </a:spcBef>
              <a:buFontTx/>
              <a:buNone/>
              <a:defRPr sz="44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1" name="Text Placeholder 9"/>
          <p:cNvSpPr>
            <a:spLocks noGrp="1"/>
          </p:cNvSpPr>
          <p:nvPr>
            <p:ph type="body" sz="quarter" idx="14"/>
          </p:nvPr>
        </p:nvSpPr>
        <p:spPr>
          <a:xfrm>
            <a:off x="608013" y="5791200"/>
            <a:ext cx="9141619" cy="457200"/>
          </a:xfrm>
        </p:spPr>
        <p:txBody>
          <a:bodyPr wrap="square">
            <a:noAutofit/>
          </a:bodyPr>
          <a:lstStyle>
            <a:lvl1pPr marL="0" indent="0">
              <a:spcBef>
                <a:spcPts val="0"/>
              </a:spcBef>
              <a:buFontTx/>
              <a:buNone/>
              <a:defRPr sz="28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12" name="Text Placeholder 7"/>
          <p:cNvSpPr>
            <a:spLocks noGrp="1"/>
          </p:cNvSpPr>
          <p:nvPr>
            <p:ph type="body" sz="quarter" idx="15" hasCustomPrompt="1"/>
          </p:nvPr>
        </p:nvSpPr>
        <p:spPr>
          <a:xfrm>
            <a:off x="7935522" y="457200"/>
            <a:ext cx="3646877" cy="354113"/>
          </a:xfrm>
        </p:spPr>
        <p:txBody>
          <a:bodyPr>
            <a:noAutofit/>
          </a:bodyPr>
          <a:lstStyle>
            <a:lvl1pPr marL="0" indent="0" algn="r">
              <a:spcBef>
                <a:spcPts val="0"/>
              </a:spcBef>
              <a:buNone/>
              <a:defRPr sz="2000" baseline="0">
                <a:solidFill>
                  <a:schemeClr val="accent5"/>
                </a:solidFill>
              </a:defRPr>
            </a:lvl1pPr>
            <a:lvl2pPr marL="0" indent="0">
              <a:spcBef>
                <a:spcPts val="0"/>
              </a:spcBef>
              <a:buNone/>
              <a:defRPr sz="2400"/>
            </a:lvl2pPr>
            <a:lvl3pPr marL="0" indent="0">
              <a:spcBef>
                <a:spcPts val="0"/>
              </a:spcBef>
              <a:buNone/>
              <a:defRPr sz="2400"/>
            </a:lvl3pPr>
            <a:lvl4pPr marL="0" indent="0">
              <a:spcBef>
                <a:spcPts val="0"/>
              </a:spcBef>
              <a:buNone/>
              <a:defRPr sz="2400"/>
            </a:lvl4pPr>
            <a:lvl5pPr marL="0" indent="0">
              <a:spcBef>
                <a:spcPts val="0"/>
              </a:spcBef>
              <a:buNone/>
              <a:defRPr sz="2400"/>
            </a:lvl5pPr>
            <a:lvl6pPr marL="0" indent="0">
              <a:spcBef>
                <a:spcPts val="0"/>
              </a:spcBef>
              <a:buNone/>
              <a:defRPr sz="2400"/>
            </a:lvl6pPr>
            <a:lvl7pPr marL="0" indent="0">
              <a:spcBef>
                <a:spcPts val="0"/>
              </a:spcBef>
              <a:buNone/>
              <a:defRPr sz="2400"/>
            </a:lvl7pPr>
            <a:lvl8pPr marL="0" indent="0">
              <a:spcBef>
                <a:spcPts val="0"/>
              </a:spcBef>
              <a:buNone/>
              <a:defRPr sz="2400"/>
            </a:lvl8pPr>
            <a:lvl9pPr marL="0" indent="0">
              <a:spcBef>
                <a:spcPts val="0"/>
              </a:spcBef>
              <a:buNone/>
              <a:defRPr sz="2400"/>
            </a:lvl9pPr>
          </a:lstStyle>
          <a:p>
            <a:pPr lvl="0"/>
            <a:r>
              <a:rPr/>
              <a:t>Click to add date</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363955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sp>
        <p:nvSpPr>
          <p:cNvPr id="2" name="Title 1"/>
          <p:cNvSpPr>
            <a:spLocks noGrp="1"/>
          </p:cNvSpPr>
          <p:nvPr>
            <p:ph type="title"/>
          </p:nvPr>
        </p:nvSpPr>
        <p:spPr>
          <a:xfrm>
            <a:off x="609441" y="2667000"/>
            <a:ext cx="9141619" cy="2286000"/>
          </a:xfrm>
        </p:spPr>
        <p:txBody>
          <a:bodyPr anchor="b">
            <a:noAutofit/>
          </a:bodyPr>
          <a:lstStyle>
            <a:lvl1pPr>
              <a:lnSpc>
                <a:spcPct val="80000"/>
              </a:lnSpc>
              <a:defRPr sz="8000"/>
            </a:lvl1pPr>
          </a:lstStyle>
          <a:p>
            <a:r>
              <a:rPr/>
              <a:t>Click to edit Master title style</a:t>
            </a:r>
          </a:p>
        </p:txBody>
      </p:sp>
      <p:sp>
        <p:nvSpPr>
          <p:cNvPr id="10" name="Text Placeholder 9"/>
          <p:cNvSpPr>
            <a:spLocks noGrp="1"/>
          </p:cNvSpPr>
          <p:nvPr>
            <p:ph type="body" sz="quarter" idx="13"/>
          </p:nvPr>
        </p:nvSpPr>
        <p:spPr>
          <a:xfrm>
            <a:off x="608013" y="5015893"/>
            <a:ext cx="9141619" cy="1080107"/>
          </a:xfrm>
        </p:spPr>
        <p:txBody>
          <a:bodyPr wrap="square">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6" name="Group 5"/>
          <p:cNvGrpSpPr/>
          <p:nvPr/>
        </p:nvGrpSpPr>
        <p:grpSpPr>
          <a:xfrm>
            <a:off x="606423" y="456997"/>
            <a:ext cx="3027151" cy="1219403"/>
            <a:chOff x="3578225" y="1146175"/>
            <a:chExt cx="5038725" cy="2111375"/>
          </a:xfrm>
        </p:grpSpPr>
        <p:sp>
          <p:nvSpPr>
            <p:cNvPr id="7"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8"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
        <p:nvSpPr>
          <p:cNvPr id="9" name="Date Placeholder 8"/>
          <p:cNvSpPr>
            <a:spLocks noGrp="1"/>
          </p:cNvSpPr>
          <p:nvPr>
            <p:ph type="dt" sz="half" idx="15"/>
          </p:nvPr>
        </p:nvSpPr>
        <p:spPr/>
        <p:txBody>
          <a:bodyPr/>
          <a:lstStyle/>
          <a:p>
            <a:fld id="{FB395617-A7D9-4AE8-82B6-3D0A191CDCBE}" type="datetime4">
              <a:rPr lang="en-US" smtClean="0"/>
              <a:t>January 7, 2016</a:t>
            </a:fld>
            <a:endParaRPr/>
          </a:p>
        </p:txBody>
      </p:sp>
      <p:sp>
        <p:nvSpPr>
          <p:cNvPr id="12" name="Footer Placeholder 11"/>
          <p:cNvSpPr>
            <a:spLocks noGrp="1"/>
          </p:cNvSpPr>
          <p:nvPr>
            <p:ph type="ftr" sz="quarter" idx="16"/>
          </p:nvPr>
        </p:nvSpPr>
        <p:spPr/>
        <p:txBody>
          <a:bodyPr/>
          <a:lstStyle/>
          <a:p>
            <a:r>
              <a:rPr lang="en-US" smtClean="0"/>
              <a:t>Private | Confidential | Internal Use Only </a:t>
            </a:r>
            <a:endParaRPr/>
          </a:p>
        </p:txBody>
      </p:sp>
      <p:sp>
        <p:nvSpPr>
          <p:cNvPr id="13" name="Slide Number Placeholder 12"/>
          <p:cNvSpPr>
            <a:spLocks noGrp="1"/>
          </p:cNvSpPr>
          <p:nvPr>
            <p:ph type="sldNum" sz="quarter" idx="17"/>
          </p:nvPr>
        </p:nvSpPr>
        <p:spPr/>
        <p:txBody>
          <a:bodyPr/>
          <a:lstStyle/>
          <a:p>
            <a:fld id="{B016F8AB-BCEA-4347-8BA6-BE776009BC89}" type="slidenum">
              <a:rPr/>
              <a:pPr/>
              <a:t>‹#›</a:t>
            </a:fld>
            <a:endParaRPr/>
          </a:p>
        </p:txBody>
      </p:sp>
    </p:spTree>
    <p:extLst>
      <p:ext uri="{BB962C8B-B14F-4D97-AF65-F5344CB8AC3E}">
        <p14:creationId xmlns:p14="http://schemas.microsoft.com/office/powerpoint/2010/main" val="392541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610393" y="2209800"/>
            <a:ext cx="8229600" cy="1905000"/>
          </a:xfrm>
        </p:spPr>
        <p:txBody>
          <a:bodyPr anchor="b"/>
          <a:lstStyle>
            <a:lvl1pPr>
              <a:lnSpc>
                <a:spcPct val="80000"/>
              </a:lnSpc>
              <a:defRPr sz="6600"/>
            </a:lvl1pPr>
          </a:lstStyle>
          <a:p>
            <a:r>
              <a:rPr/>
              <a:t>Click to edit Master title style</a:t>
            </a:r>
          </a:p>
        </p:txBody>
      </p:sp>
      <p:sp>
        <p:nvSpPr>
          <p:cNvPr id="3" name="Subtitle 2"/>
          <p:cNvSpPr>
            <a:spLocks noGrp="1"/>
          </p:cNvSpPr>
          <p:nvPr>
            <p:ph type="subTitle" idx="1"/>
          </p:nvPr>
        </p:nvSpPr>
        <p:spPr>
          <a:xfrm>
            <a:off x="608013" y="4267200"/>
            <a:ext cx="8229600" cy="914400"/>
          </a:xfrm>
        </p:spPr>
        <p:txBody>
          <a:bodyPr>
            <a:noAutofit/>
          </a:bodyPr>
          <a:lstStyle>
            <a:lvl1pPr marL="0" indent="0" algn="l">
              <a:spcBef>
                <a:spcPts val="0"/>
              </a:spcBef>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a:t>Click to edit Master subtitle style</a:t>
            </a:r>
          </a:p>
        </p:txBody>
      </p:sp>
      <p:grpSp>
        <p:nvGrpSpPr>
          <p:cNvPr id="7" name="Group 6"/>
          <p:cNvGrpSpPr/>
          <p:nvPr/>
        </p:nvGrpSpPr>
        <p:grpSpPr>
          <a:xfrm>
            <a:off x="606423" y="456997"/>
            <a:ext cx="3027151" cy="1219403"/>
            <a:chOff x="3578225" y="1146175"/>
            <a:chExt cx="5038725" cy="2111375"/>
          </a:xfrm>
        </p:grpSpPr>
        <p:sp>
          <p:nvSpPr>
            <p:cNvPr id="8"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sp>
          <p:nvSpPr>
            <p:cNvPr id="9"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96116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Click to edit Master title style</a:t>
            </a:r>
          </a:p>
        </p:txBody>
      </p:sp>
      <p:sp>
        <p:nvSpPr>
          <p:cNvPr id="3" name="Vertical Text Placeholder 2"/>
          <p:cNvSpPr>
            <a:spLocks noGrp="1"/>
          </p:cNvSpPr>
          <p:nvPr>
            <p:ph type="body" orient="vert" idx="1"/>
          </p:nvPr>
        </p:nvSpPr>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77C6BA28-E443-46F5-AE73-D543F89EF748}"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53926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3200" y="519236"/>
            <a:ext cx="1219198" cy="5576764"/>
          </a:xfrm>
        </p:spPr>
        <p:txBody>
          <a:bodyPr vert="eaVert"/>
          <a:lstStyle>
            <a:lvl1pPr>
              <a:defRPr/>
            </a:lvl1pPr>
          </a:lstStyle>
          <a:p>
            <a:r>
              <a:rPr/>
              <a:t>Click to edit Master title style</a:t>
            </a:r>
          </a:p>
        </p:txBody>
      </p:sp>
      <p:sp>
        <p:nvSpPr>
          <p:cNvPr id="3" name="Vertical Text Placeholder 2"/>
          <p:cNvSpPr>
            <a:spLocks noGrp="1"/>
          </p:cNvSpPr>
          <p:nvPr>
            <p:ph type="body" orient="vert" idx="1"/>
          </p:nvPr>
        </p:nvSpPr>
        <p:spPr>
          <a:xfrm>
            <a:off x="609600" y="519235"/>
            <a:ext cx="9677400" cy="5576765"/>
          </a:xfrm>
        </p:spPr>
        <p:txBody>
          <a:bodyPr vert="eaVert"/>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4" name="Date Placeholder 3"/>
          <p:cNvSpPr>
            <a:spLocks noGrp="1"/>
          </p:cNvSpPr>
          <p:nvPr>
            <p:ph type="dt" sz="half" idx="10"/>
          </p:nvPr>
        </p:nvSpPr>
        <p:spPr/>
        <p:txBody>
          <a:bodyPr/>
          <a:lstStyle/>
          <a:p>
            <a:fld id="{1452EE1A-1BE0-474E-808D-00D5A7797660}"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650134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8011" cy="1936016"/>
          </a:xfrm>
        </p:spPr>
        <p:txBody>
          <a:bodyPr anchor="t">
            <a:noAutofit/>
          </a:bodyPr>
          <a:lstStyle>
            <a:lvl1pPr>
              <a:lnSpc>
                <a:spcPct val="80000"/>
              </a:lnSpc>
              <a:defRPr sz="7200"/>
            </a:lvl1pPr>
          </a:lstStyle>
          <a:p>
            <a:r>
              <a:rPr/>
              <a:t>Click to edit Master title style</a:t>
            </a:r>
          </a:p>
        </p:txBody>
      </p:sp>
      <p:sp>
        <p:nvSpPr>
          <p:cNvPr id="3" name="Text Placeholder 2"/>
          <p:cNvSpPr>
            <a:spLocks noGrp="1"/>
          </p:cNvSpPr>
          <p:nvPr>
            <p:ph type="body" idx="1"/>
          </p:nvPr>
        </p:nvSpPr>
        <p:spPr>
          <a:xfrm>
            <a:off x="609601" y="2545616"/>
            <a:ext cx="8228011" cy="608426"/>
          </a:xfrm>
        </p:spPr>
        <p:txBody>
          <a:bodyPr>
            <a:noAutofit/>
          </a:bodyPr>
          <a:lstStyle>
            <a:lvl1pPr marL="0" indent="0">
              <a:spcBef>
                <a:spcPts val="6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1D654495-4BF5-4727-99D4-DFD1D0597350}"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224666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late Section Header">
    <p:spTree>
      <p:nvGrpSpPr>
        <p:cNvPr id="1" name=""/>
        <p:cNvGrpSpPr/>
        <p:nvPr/>
      </p:nvGrpSpPr>
      <p:grpSpPr>
        <a:xfrm>
          <a:off x="0" y="0"/>
          <a:ext cx="0" cy="0"/>
          <a:chOff x="0" y="0"/>
          <a:chExt cx="0" cy="0"/>
        </a:xfrm>
      </p:grpSpPr>
      <p:sp>
        <p:nvSpPr>
          <p:cNvPr id="7" name="Rectangle 6"/>
          <p:cNvSpPr/>
          <p:nvPr/>
        </p:nvSpPr>
        <p:spPr bwMode="blackWhite">
          <a:xfrm>
            <a:off x="608013" y="608806"/>
            <a:ext cx="10971370" cy="548640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2" name="Title 1"/>
          <p:cNvSpPr>
            <a:spLocks noGrp="1"/>
          </p:cNvSpPr>
          <p:nvPr>
            <p:ph type="title"/>
          </p:nvPr>
        </p:nvSpPr>
        <p:spPr>
          <a:xfrm>
            <a:off x="989012" y="990599"/>
            <a:ext cx="8228011" cy="603857"/>
          </a:xfrm>
        </p:spPr>
        <p:txBody>
          <a:bodyPr anchor="t">
            <a:noAutofit/>
          </a:bodyPr>
          <a:lstStyle>
            <a:lvl1pPr>
              <a:lnSpc>
                <a:spcPct val="90000"/>
              </a:lnSpc>
              <a:defRPr sz="4000">
                <a:solidFill>
                  <a:schemeClr val="bg1"/>
                </a:solidFill>
              </a:defRPr>
            </a:lvl1pPr>
          </a:lstStyle>
          <a:p>
            <a:r>
              <a:rPr/>
              <a:t>Click to edit Master title style</a:t>
            </a:r>
          </a:p>
        </p:txBody>
      </p:sp>
      <p:sp>
        <p:nvSpPr>
          <p:cNvPr id="3" name="Text Placeholder 2"/>
          <p:cNvSpPr>
            <a:spLocks noGrp="1"/>
          </p:cNvSpPr>
          <p:nvPr>
            <p:ph type="body" idx="1"/>
          </p:nvPr>
        </p:nvSpPr>
        <p:spPr>
          <a:xfrm>
            <a:off x="989013" y="1600885"/>
            <a:ext cx="8228011" cy="533400"/>
          </a:xfrm>
        </p:spPr>
        <p:txBody>
          <a:bodyPr>
            <a:noAutofit/>
          </a:bodyPr>
          <a:lstStyle>
            <a:lvl1pPr marL="0" indent="0">
              <a:spcBef>
                <a:spcPts val="0"/>
              </a:spcBef>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a:t>Click to edit Master text styles</a:t>
            </a:r>
          </a:p>
        </p:txBody>
      </p:sp>
      <p:sp>
        <p:nvSpPr>
          <p:cNvPr id="4" name="Date Placeholder 3"/>
          <p:cNvSpPr>
            <a:spLocks noGrp="1"/>
          </p:cNvSpPr>
          <p:nvPr>
            <p:ph type="dt" sz="half" idx="10"/>
          </p:nvPr>
        </p:nvSpPr>
        <p:spPr/>
        <p:txBody>
          <a:bodyPr/>
          <a:lstStyle/>
          <a:p>
            <a:fld id="{74A90477-F864-462B-BF44-00D67B14D858}" type="datetime4">
              <a:rPr lang="en-US" smtClean="0"/>
              <a:t>January 7, 2016</a:t>
            </a:fld>
            <a:endParaRPr/>
          </a:p>
        </p:txBody>
      </p:sp>
      <p:sp>
        <p:nvSpPr>
          <p:cNvPr id="5" name="Footer Placeholder 4"/>
          <p:cNvSpPr>
            <a:spLocks noGrp="1"/>
          </p:cNvSpPr>
          <p:nvPr>
            <p:ph type="ftr" sz="quarter" idx="11"/>
          </p:nvPr>
        </p:nvSpPr>
        <p:spPr/>
        <p:txBody>
          <a:bodyPr/>
          <a:lstStyle/>
          <a:p>
            <a:r>
              <a:rPr lang="en-US" smtClean="0"/>
              <a:t>Private | Confidential | Internal Use Only </a:t>
            </a:r>
            <a:endParaRPr/>
          </a:p>
        </p:txBody>
      </p:sp>
      <p:sp>
        <p:nvSpPr>
          <p:cNvPr id="6" name="Slide Number Placeholder 5"/>
          <p:cNvSpPr>
            <a:spLocks noGrp="1"/>
          </p:cNvSpPr>
          <p:nvPr>
            <p:ph type="sldNum" sz="quarter" idx="12"/>
          </p:nvPr>
        </p:nvSpPr>
        <p:spPr/>
        <p:txBody>
          <a:bodyPr/>
          <a:lstStyle/>
          <a:p>
            <a:fld id="{B016F8AB-BCEA-4347-8BA6-BE776009BC89}" type="slidenum">
              <a:rPr/>
              <a:t>‹#›</a:t>
            </a:fld>
            <a:endParaRPr/>
          </a:p>
        </p:txBody>
      </p:sp>
    </p:spTree>
    <p:extLst>
      <p:ext uri="{BB962C8B-B14F-4D97-AF65-F5344CB8AC3E}">
        <p14:creationId xmlns:p14="http://schemas.microsoft.com/office/powerpoint/2010/main" val="3070299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Green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16E08157-2DC9-4745-A7A9-7046A8583708}"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12" name="Group 11"/>
          <p:cNvGrpSpPr/>
          <p:nvPr/>
        </p:nvGrpSpPr>
        <p:grpSpPr>
          <a:xfrm>
            <a:off x="610272" y="6248401"/>
            <a:ext cx="969471" cy="390524"/>
            <a:chOff x="3578225" y="1146175"/>
            <a:chExt cx="5038725" cy="2111375"/>
          </a:xfrm>
        </p:grpSpPr>
        <p:sp>
          <p:nvSpPr>
            <p:cNvPr id="13"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4"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27895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Purple Frame Divider">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sp>
        <p:nvSpPr>
          <p:cNvPr id="3" name="Date Placeholder 2"/>
          <p:cNvSpPr>
            <a:spLocks noGrp="1"/>
          </p:cNvSpPr>
          <p:nvPr>
            <p:ph type="dt" sz="half" idx="10"/>
          </p:nvPr>
        </p:nvSpPr>
        <p:spPr/>
        <p:txBody>
          <a:bodyPr/>
          <a:lstStyle/>
          <a:p>
            <a:fld id="{FDD7D378-E709-4062-9715-39E79557A063}"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371715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ate Turquois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C07C5E14-300D-4720-B5FE-54C7D96D4160}"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2"/>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1625641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ate Orange Frame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8013" y="2571746"/>
            <a:ext cx="8228011" cy="576263"/>
          </a:xfrm>
        </p:spPr>
        <p:txBody>
          <a:bodyPr>
            <a:noAutofit/>
          </a:bodyPr>
          <a:lstStyle>
            <a:lvl1pPr>
              <a:defRPr sz="4000"/>
            </a:lvl1pPr>
          </a:lstStyle>
          <a:p>
            <a:r>
              <a:rPr/>
              <a:t>Click to edit Master title style</a:t>
            </a:r>
          </a:p>
        </p:txBody>
      </p:sp>
      <p:sp>
        <p:nvSpPr>
          <p:cNvPr id="11" name="Text Placeholder 9"/>
          <p:cNvSpPr>
            <a:spLocks noGrp="1"/>
          </p:cNvSpPr>
          <p:nvPr>
            <p:ph type="body" sz="quarter" idx="14"/>
          </p:nvPr>
        </p:nvSpPr>
        <p:spPr>
          <a:xfrm>
            <a:off x="608014" y="3149201"/>
            <a:ext cx="8228011" cy="533400"/>
          </a:xfrm>
        </p:spPr>
        <p:txBody>
          <a:bodyPr>
            <a:noAutofit/>
          </a:bodyPr>
          <a:lstStyle>
            <a:lvl1pPr marL="0" indent="0">
              <a:spcBef>
                <a:spcPts val="0"/>
              </a:spcBef>
              <a:buFontTx/>
              <a:buNone/>
              <a:defRPr sz="3200"/>
            </a:lvl1pPr>
            <a:lvl2pPr marL="0" indent="0">
              <a:spcBef>
                <a:spcPts val="0"/>
              </a:spcBef>
              <a:buFontTx/>
              <a:buNone/>
              <a:defRPr sz="2000"/>
            </a:lvl2pPr>
            <a:lvl3pPr marL="0" indent="0">
              <a:spcBef>
                <a:spcPts val="0"/>
              </a:spcBef>
              <a:buFontTx/>
              <a:buNone/>
              <a:defRPr sz="2000"/>
            </a:lvl3pPr>
            <a:lvl4pPr marL="0" indent="0">
              <a:spcBef>
                <a:spcPts val="0"/>
              </a:spcBef>
              <a:buFontTx/>
              <a:buNone/>
              <a:defRPr sz="2000"/>
            </a:lvl4pPr>
            <a:lvl5pPr marL="0" indent="0">
              <a:spcBef>
                <a:spcPts val="0"/>
              </a:spcBef>
              <a:buFontTx/>
              <a:buNone/>
              <a:defRPr sz="2000"/>
            </a:lvl5pPr>
            <a:lvl6pPr marL="0" indent="0">
              <a:spcBef>
                <a:spcPts val="0"/>
              </a:spcBef>
              <a:buFontTx/>
              <a:buNone/>
              <a:defRPr sz="2000"/>
            </a:lvl6pPr>
            <a:lvl7pPr marL="0" indent="0">
              <a:spcBef>
                <a:spcPts val="0"/>
              </a:spcBef>
              <a:buFontTx/>
              <a:buNone/>
              <a:defRPr sz="2000"/>
            </a:lvl7pPr>
            <a:lvl8pPr marL="0" indent="0">
              <a:spcBef>
                <a:spcPts val="0"/>
              </a:spcBef>
              <a:buFontTx/>
              <a:buNone/>
              <a:defRPr sz="2000"/>
            </a:lvl8pPr>
            <a:lvl9pPr marL="0" indent="0">
              <a:spcBef>
                <a:spcPts val="0"/>
              </a:spcBef>
              <a:buFontTx/>
              <a:buNone/>
              <a:defRPr sz="2000"/>
            </a:lvl9pPr>
          </a:lstStyle>
          <a:p>
            <a:pPr lvl="0"/>
            <a:r>
              <a:rPr/>
              <a:t>Click to edit Master text styles</a:t>
            </a:r>
          </a:p>
        </p:txBody>
      </p:sp>
      <p:grpSp>
        <p:nvGrpSpPr>
          <p:cNvPr id="8" name="Group 7"/>
          <p:cNvGrpSpPr/>
          <p:nvPr/>
        </p:nvGrpSpPr>
        <p:grpSpPr>
          <a:xfrm>
            <a:off x="610272" y="6248401"/>
            <a:ext cx="969471" cy="390524"/>
            <a:chOff x="3578225" y="1146175"/>
            <a:chExt cx="5038725" cy="2111375"/>
          </a:xfrm>
          <a:solidFill>
            <a:srgbClr val="FFFFFF"/>
          </a:solidFill>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2"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
        <p:nvSpPr>
          <p:cNvPr id="3" name="Date Placeholder 2"/>
          <p:cNvSpPr>
            <a:spLocks noGrp="1"/>
          </p:cNvSpPr>
          <p:nvPr>
            <p:ph type="dt" sz="half" idx="10"/>
          </p:nvPr>
        </p:nvSpPr>
        <p:spPr/>
        <p:txBody>
          <a:bodyPr/>
          <a:lstStyle/>
          <a:p>
            <a:fld id="{BC7BE07D-E945-4DDF-8452-20009392BF2F}" type="datetime4">
              <a:rPr lang="en-US" smtClean="0"/>
              <a:t>January 7, 2016</a:t>
            </a:fld>
            <a:endParaRPr/>
          </a:p>
        </p:txBody>
      </p:sp>
      <p:sp>
        <p:nvSpPr>
          <p:cNvPr id="4" name="Footer Placeholder 3"/>
          <p:cNvSpPr>
            <a:spLocks noGrp="1"/>
          </p:cNvSpPr>
          <p:nvPr>
            <p:ph type="ftr" sz="quarter" idx="11"/>
          </p:nvPr>
        </p:nvSpPr>
        <p:spPr/>
        <p:txBody>
          <a:bodyPr/>
          <a:lstStyle/>
          <a:p>
            <a:r>
              <a:rPr lang="en-US" smtClean="0"/>
              <a:t>Private | Confidential | Internal Use Only </a:t>
            </a:r>
            <a:endParaRPr/>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B016F8AB-BCEA-4347-8BA6-BE776009BC89}" type="slidenum">
              <a:rPr/>
              <a:pPr/>
              <a:t>‹#›</a:t>
            </a:fld>
            <a:endParaRPr/>
          </a:p>
        </p:txBody>
      </p:sp>
      <p:sp>
        <p:nvSpPr>
          <p:cNvPr id="10" name="Freeform 9"/>
          <p:cNvSpPr/>
          <p:nvPr/>
        </p:nvSpPr>
        <p:spPr>
          <a:xfrm>
            <a:off x="608013" y="462819"/>
            <a:ext cx="10986134" cy="1957368"/>
          </a:xfrm>
          <a:custGeom>
            <a:avLst/>
            <a:gdLst>
              <a:gd name="connsiteX0" fmla="*/ 188969 w 10986134"/>
              <a:gd name="connsiteY0" fmla="*/ 176957 h 1957368"/>
              <a:gd name="connsiteX1" fmla="*/ 188969 w 10986134"/>
              <a:gd name="connsiteY1" fmla="*/ 1768399 h 1957368"/>
              <a:gd name="connsiteX2" fmla="*/ 10797165 w 10986134"/>
              <a:gd name="connsiteY2" fmla="*/ 1768399 h 1957368"/>
              <a:gd name="connsiteX3" fmla="*/ 10797165 w 10986134"/>
              <a:gd name="connsiteY3" fmla="*/ 176957 h 1957368"/>
              <a:gd name="connsiteX4" fmla="*/ 10797165 w 10986134"/>
              <a:gd name="connsiteY4" fmla="*/ 0 h 1957368"/>
              <a:gd name="connsiteX5" fmla="*/ 10986134 w 10986134"/>
              <a:gd name="connsiteY5" fmla="*/ 0 h 1957368"/>
              <a:gd name="connsiteX6" fmla="*/ 10986134 w 10986134"/>
              <a:gd name="connsiteY6" fmla="*/ 1957368 h 1957368"/>
              <a:gd name="connsiteX7" fmla="*/ 10971369 w 10986134"/>
              <a:gd name="connsiteY7" fmla="*/ 1957368 h 1957368"/>
              <a:gd name="connsiteX8" fmla="*/ 10797165 w 10986134"/>
              <a:gd name="connsiteY8" fmla="*/ 1957368 h 1957368"/>
              <a:gd name="connsiteX9" fmla="*/ 188969 w 10986134"/>
              <a:gd name="connsiteY9" fmla="*/ 1957368 h 1957368"/>
              <a:gd name="connsiteX10" fmla="*/ 14764 w 10986134"/>
              <a:gd name="connsiteY10" fmla="*/ 1957368 h 1957368"/>
              <a:gd name="connsiteX11" fmla="*/ 0 w 10986134"/>
              <a:gd name="connsiteY11" fmla="*/ 1957368 h 1957368"/>
              <a:gd name="connsiteX12" fmla="*/ 0 w 10986134"/>
              <a:gd name="connsiteY12" fmla="*/ 0 h 1957368"/>
              <a:gd name="connsiteX13" fmla="*/ 14764 w 10986134"/>
              <a:gd name="connsiteY13" fmla="*/ 0 h 1957368"/>
              <a:gd name="connsiteX14" fmla="*/ 188969 w 10986134"/>
              <a:gd name="connsiteY14" fmla="*/ 0 h 1957368"/>
              <a:gd name="connsiteX15" fmla="*/ 10797165 w 10986134"/>
              <a:gd name="connsiteY15" fmla="*/ 0 h 1957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986134" h="1957368">
                <a:moveTo>
                  <a:pt x="188969" y="176957"/>
                </a:moveTo>
                <a:lnTo>
                  <a:pt x="188969" y="1768399"/>
                </a:lnTo>
                <a:lnTo>
                  <a:pt x="10797165" y="1768399"/>
                </a:lnTo>
                <a:lnTo>
                  <a:pt x="10797165" y="176957"/>
                </a:lnTo>
                <a:close/>
                <a:moveTo>
                  <a:pt x="10797165" y="0"/>
                </a:moveTo>
                <a:lnTo>
                  <a:pt x="10986134" y="0"/>
                </a:lnTo>
                <a:lnTo>
                  <a:pt x="10986134" y="1957368"/>
                </a:lnTo>
                <a:lnTo>
                  <a:pt x="10971369" y="1957368"/>
                </a:lnTo>
                <a:lnTo>
                  <a:pt x="10797165" y="1957368"/>
                </a:lnTo>
                <a:lnTo>
                  <a:pt x="188969" y="1957368"/>
                </a:lnTo>
                <a:lnTo>
                  <a:pt x="14764" y="1957368"/>
                </a:lnTo>
                <a:lnTo>
                  <a:pt x="0" y="1957368"/>
                </a:lnTo>
                <a:lnTo>
                  <a:pt x="0" y="0"/>
                </a:lnTo>
                <a:lnTo>
                  <a:pt x="14764" y="0"/>
                </a:lnTo>
                <a:lnTo>
                  <a:pt x="188969" y="0"/>
                </a:lnTo>
                <a:lnTo>
                  <a:pt x="10797165" y="0"/>
                </a:lnTo>
                <a:close/>
              </a:path>
            </a:pathLst>
          </a:custGeom>
          <a:solidFill>
            <a:schemeClr val="accent3"/>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90000"/>
              </a:lnSpc>
            </a:pPr>
            <a:endParaRPr/>
          </a:p>
        </p:txBody>
      </p:sp>
    </p:spTree>
    <p:extLst>
      <p:ext uri="{BB962C8B-B14F-4D97-AF65-F5344CB8AC3E}">
        <p14:creationId xmlns:p14="http://schemas.microsoft.com/office/powerpoint/2010/main" val="42263455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519236"/>
            <a:ext cx="10969943" cy="852364"/>
          </a:xfrm>
          <a:prstGeom prst="rect">
            <a:avLst/>
          </a:prstGeom>
        </p:spPr>
        <p:txBody>
          <a:bodyPr vert="horz" lIns="0" tIns="0" rIns="0" bIns="0" rtlCol="0" anchor="t" anchorCtr="0">
            <a:noAutofit/>
          </a:bodyPr>
          <a:lstStyle/>
          <a:p>
            <a:r>
              <a:rPr/>
              <a:t>Click to edit Master title style</a:t>
            </a:r>
          </a:p>
        </p:txBody>
      </p:sp>
      <p:sp>
        <p:nvSpPr>
          <p:cNvPr id="3" name="Text Placeholder 2"/>
          <p:cNvSpPr>
            <a:spLocks noGrp="1"/>
          </p:cNvSpPr>
          <p:nvPr>
            <p:ph type="body" idx="1"/>
          </p:nvPr>
        </p:nvSpPr>
        <p:spPr>
          <a:xfrm>
            <a:off x="609600" y="1524000"/>
            <a:ext cx="10969784" cy="4571999"/>
          </a:xfrm>
          <a:prstGeom prst="rect">
            <a:avLst/>
          </a:prstGeom>
        </p:spPr>
        <p:txBody>
          <a:bodyPr vert="horz" lIns="0" tIns="0" rIns="0" bIns="0" rtlCol="0">
            <a:normAutofit/>
          </a:bodyPr>
          <a:lstStyle/>
          <a:p>
            <a:pPr lvl="0"/>
            <a:r>
              <a:rPr dirty="0"/>
              <a:t>Click to edit Master text styles</a:t>
            </a:r>
          </a:p>
          <a:p>
            <a:pPr lvl="1"/>
            <a:r>
              <a:rPr dirty="0"/>
              <a:t>Second level</a:t>
            </a:r>
          </a:p>
          <a:p>
            <a:pPr lvl="2"/>
            <a:r>
              <a:rPr dirty="0"/>
              <a:t>Third level</a:t>
            </a:r>
          </a:p>
          <a:p>
            <a:pPr lvl="3"/>
            <a:r>
              <a:rPr dirty="0"/>
              <a:t>Fourth level</a:t>
            </a:r>
          </a:p>
          <a:p>
            <a:pPr lvl="4"/>
            <a:r>
              <a:rPr dirty="0"/>
              <a:t>Fifth </a:t>
            </a:r>
            <a:r>
              <a:rPr dirty="0" smtClean="0"/>
              <a:t>level</a:t>
            </a:r>
            <a:endParaRPr dirty="0"/>
          </a:p>
        </p:txBody>
      </p:sp>
      <p:sp>
        <p:nvSpPr>
          <p:cNvPr id="7" name="Rectangle 6"/>
          <p:cNvSpPr/>
          <p:nvPr/>
        </p:nvSpPr>
        <p:spPr>
          <a:xfrm>
            <a:off x="608012" y="437706"/>
            <a:ext cx="10972800" cy="18288"/>
          </a:xfrm>
          <a:prstGeom prst="rect">
            <a:avLst/>
          </a:prstGeom>
          <a:solidFill>
            <a:srgbClr val="00B388"/>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a:p>
        </p:txBody>
      </p:sp>
      <p:sp>
        <p:nvSpPr>
          <p:cNvPr id="4" name="Date Placeholder 3"/>
          <p:cNvSpPr>
            <a:spLocks noGrp="1"/>
          </p:cNvSpPr>
          <p:nvPr>
            <p:ph type="dt" sz="half" idx="2"/>
          </p:nvPr>
        </p:nvSpPr>
        <p:spPr>
          <a:xfrm>
            <a:off x="5598212" y="6426104"/>
            <a:ext cx="995578" cy="210312"/>
          </a:xfrm>
          <a:prstGeom prst="rect">
            <a:avLst/>
          </a:prstGeom>
        </p:spPr>
        <p:txBody>
          <a:bodyPr vert="horz" wrap="none" lIns="0" tIns="0" rIns="0" bIns="0" rtlCol="0" anchor="b" anchorCtr="0"/>
          <a:lstStyle>
            <a:lvl1pPr algn="ctr">
              <a:defRPr sz="700">
                <a:solidFill>
                  <a:schemeClr val="tx1"/>
                </a:solidFill>
              </a:defRPr>
            </a:lvl1pPr>
          </a:lstStyle>
          <a:p>
            <a:fld id="{65FD8143-BFA3-46F8-9B90-B0E5CFAF7F7C}" type="datetime4">
              <a:rPr lang="en-US" smtClean="0"/>
              <a:t>January 7, 2016</a:t>
            </a:fld>
            <a:endParaRPr/>
          </a:p>
        </p:txBody>
      </p:sp>
      <p:sp>
        <p:nvSpPr>
          <p:cNvPr id="5" name="Footer Placeholder 4"/>
          <p:cNvSpPr>
            <a:spLocks noGrp="1"/>
          </p:cNvSpPr>
          <p:nvPr>
            <p:ph type="ftr" sz="quarter" idx="3"/>
          </p:nvPr>
        </p:nvSpPr>
        <p:spPr>
          <a:xfrm>
            <a:off x="6934200" y="6426104"/>
            <a:ext cx="4025198" cy="210312"/>
          </a:xfrm>
          <a:prstGeom prst="rect">
            <a:avLst/>
          </a:prstGeom>
        </p:spPr>
        <p:txBody>
          <a:bodyPr vert="horz" wrap="none" lIns="0" tIns="0" rIns="0" bIns="0" rtlCol="0" anchor="b" anchorCtr="0"/>
          <a:lstStyle>
            <a:lvl1pPr algn="r">
              <a:defRPr sz="700">
                <a:solidFill>
                  <a:schemeClr val="tx1"/>
                </a:solidFill>
              </a:defRPr>
            </a:lvl1pPr>
          </a:lstStyle>
          <a:p>
            <a:r>
              <a:rPr lang="en-US" smtClean="0"/>
              <a:t>Private | Confidential | Internal Use Only </a:t>
            </a:r>
            <a:endParaRPr/>
          </a:p>
        </p:txBody>
      </p:sp>
      <p:sp>
        <p:nvSpPr>
          <p:cNvPr id="6" name="Slide Number Placeholder 5"/>
          <p:cNvSpPr>
            <a:spLocks noGrp="1"/>
          </p:cNvSpPr>
          <p:nvPr>
            <p:ph type="sldNum" sz="quarter" idx="4"/>
          </p:nvPr>
        </p:nvSpPr>
        <p:spPr bwMode="gray">
          <a:xfrm>
            <a:off x="11049000" y="6430868"/>
            <a:ext cx="533399" cy="232147"/>
          </a:xfrm>
          <a:prstGeom prst="rect">
            <a:avLst/>
          </a:prstGeom>
        </p:spPr>
        <p:txBody>
          <a:bodyPr vert="horz" wrap="none" lIns="0" tIns="0" rIns="0" bIns="0" rtlCol="0" anchor="b" anchorCtr="0"/>
          <a:lstStyle>
            <a:lvl1pPr algn="r">
              <a:defRPr sz="1600">
                <a:solidFill>
                  <a:schemeClr val="accent5"/>
                </a:solidFill>
              </a:defRPr>
            </a:lvl1pPr>
          </a:lstStyle>
          <a:p>
            <a:fld id="{B016F8AB-BCEA-4347-8BA6-BE776009BC89}" type="slidenum">
              <a:rPr/>
              <a:pPr/>
              <a:t>‹#›</a:t>
            </a:fld>
            <a:endParaRPr dirty="0"/>
          </a:p>
        </p:txBody>
      </p:sp>
      <p:grpSp>
        <p:nvGrpSpPr>
          <p:cNvPr id="8" name="Group 7"/>
          <p:cNvGrpSpPr/>
          <p:nvPr/>
        </p:nvGrpSpPr>
        <p:grpSpPr>
          <a:xfrm>
            <a:off x="610272" y="6248401"/>
            <a:ext cx="969471" cy="390524"/>
            <a:chOff x="3578225" y="1146175"/>
            <a:chExt cx="5038725" cy="2111375"/>
          </a:xfrm>
        </p:grpSpPr>
        <p:sp>
          <p:nvSpPr>
            <p:cNvPr id="9" name="Freeform 5"/>
            <p:cNvSpPr>
              <a:spLocks noEditPoints="1"/>
            </p:cNvSpPr>
            <p:nvPr/>
          </p:nvSpPr>
          <p:spPr bwMode="auto">
            <a:xfrm>
              <a:off x="3578225" y="1146175"/>
              <a:ext cx="1725613" cy="498475"/>
            </a:xfrm>
            <a:custGeom>
              <a:avLst/>
              <a:gdLst>
                <a:gd name="T0" fmla="*/ 0 w 1087"/>
                <a:gd name="T1" fmla="*/ 0 h 314"/>
                <a:gd name="T2" fmla="*/ 0 w 1087"/>
                <a:gd name="T3" fmla="*/ 314 h 314"/>
                <a:gd name="T4" fmla="*/ 0 w 1087"/>
                <a:gd name="T5" fmla="*/ 314 h 314"/>
                <a:gd name="T6" fmla="*/ 1087 w 1087"/>
                <a:gd name="T7" fmla="*/ 314 h 314"/>
                <a:gd name="T8" fmla="*/ 1087 w 1087"/>
                <a:gd name="T9" fmla="*/ 0 h 314"/>
                <a:gd name="T10" fmla="*/ 0 w 1087"/>
                <a:gd name="T11" fmla="*/ 0 h 314"/>
                <a:gd name="T12" fmla="*/ 1018 w 1087"/>
                <a:gd name="T13" fmla="*/ 245 h 314"/>
                <a:gd name="T14" fmla="*/ 69 w 1087"/>
                <a:gd name="T15" fmla="*/ 245 h 314"/>
                <a:gd name="T16" fmla="*/ 69 w 1087"/>
                <a:gd name="T17" fmla="*/ 69 h 314"/>
                <a:gd name="T18" fmla="*/ 1018 w 1087"/>
                <a:gd name="T19" fmla="*/ 69 h 314"/>
                <a:gd name="T20" fmla="*/ 1018 w 1087"/>
                <a:gd name="T21" fmla="*/ 245 h 314"/>
                <a:gd name="T22" fmla="*/ 1018 w 1087"/>
                <a:gd name="T23" fmla="*/ 245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87" h="314">
                  <a:moveTo>
                    <a:pt x="0" y="0"/>
                  </a:moveTo>
                  <a:lnTo>
                    <a:pt x="0" y="314"/>
                  </a:lnTo>
                  <a:lnTo>
                    <a:pt x="0" y="314"/>
                  </a:lnTo>
                  <a:lnTo>
                    <a:pt x="1087" y="314"/>
                  </a:lnTo>
                  <a:lnTo>
                    <a:pt x="1087" y="0"/>
                  </a:lnTo>
                  <a:lnTo>
                    <a:pt x="0" y="0"/>
                  </a:lnTo>
                  <a:close/>
                  <a:moveTo>
                    <a:pt x="1018" y="245"/>
                  </a:moveTo>
                  <a:lnTo>
                    <a:pt x="69" y="245"/>
                  </a:lnTo>
                  <a:lnTo>
                    <a:pt x="69" y="69"/>
                  </a:lnTo>
                  <a:lnTo>
                    <a:pt x="1018" y="69"/>
                  </a:lnTo>
                  <a:lnTo>
                    <a:pt x="1018" y="245"/>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sp>
          <p:nvSpPr>
            <p:cNvPr id="10" name="Freeform 6"/>
            <p:cNvSpPr>
              <a:spLocks noEditPoints="1"/>
            </p:cNvSpPr>
            <p:nvPr/>
          </p:nvSpPr>
          <p:spPr bwMode="auto">
            <a:xfrm>
              <a:off x="3578225" y="1968500"/>
              <a:ext cx="5038725" cy="1289050"/>
            </a:xfrm>
            <a:custGeom>
              <a:avLst/>
              <a:gdLst>
                <a:gd name="T0" fmla="*/ 80 w 1341"/>
                <a:gd name="T1" fmla="*/ 52 h 342"/>
                <a:gd name="T2" fmla="*/ 29 w 1341"/>
                <a:gd name="T3" fmla="*/ 77 h 342"/>
                <a:gd name="T4" fmla="*/ 212 w 1341"/>
                <a:gd name="T5" fmla="*/ 93 h 342"/>
                <a:gd name="T6" fmla="*/ 174 w 1341"/>
                <a:gd name="T7" fmla="*/ 134 h 342"/>
                <a:gd name="T8" fmla="*/ 272 w 1341"/>
                <a:gd name="T9" fmla="*/ 132 h 342"/>
                <a:gd name="T10" fmla="*/ 276 w 1341"/>
                <a:gd name="T11" fmla="*/ 38 h 342"/>
                <a:gd name="T12" fmla="*/ 327 w 1341"/>
                <a:gd name="T13" fmla="*/ 132 h 342"/>
                <a:gd name="T14" fmla="*/ 398 w 1341"/>
                <a:gd name="T15" fmla="*/ 0 h 342"/>
                <a:gd name="T16" fmla="*/ 402 w 1341"/>
                <a:gd name="T17" fmla="*/ 134 h 342"/>
                <a:gd name="T18" fmla="*/ 448 w 1341"/>
                <a:gd name="T19" fmla="*/ 93 h 342"/>
                <a:gd name="T20" fmla="*/ 448 w 1341"/>
                <a:gd name="T21" fmla="*/ 74 h 342"/>
                <a:gd name="T22" fmla="*/ 642 w 1341"/>
                <a:gd name="T23" fmla="*/ 60 h 342"/>
                <a:gd name="T24" fmla="*/ 642 w 1341"/>
                <a:gd name="T25" fmla="*/ 131 h 342"/>
                <a:gd name="T26" fmla="*/ 570 w 1341"/>
                <a:gd name="T27" fmla="*/ 111 h 342"/>
                <a:gd name="T28" fmla="*/ 530 w 1341"/>
                <a:gd name="T29" fmla="*/ 60 h 342"/>
                <a:gd name="T30" fmla="*/ 558 w 1341"/>
                <a:gd name="T31" fmla="*/ 38 h 342"/>
                <a:gd name="T32" fmla="*/ 738 w 1341"/>
                <a:gd name="T33" fmla="*/ 89 h 342"/>
                <a:gd name="T34" fmla="*/ 787 w 1341"/>
                <a:gd name="T35" fmla="*/ 45 h 342"/>
                <a:gd name="T36" fmla="*/ 736 w 1341"/>
                <a:gd name="T37" fmla="*/ 65 h 342"/>
                <a:gd name="T38" fmla="*/ 848 w 1341"/>
                <a:gd name="T39" fmla="*/ 73 h 342"/>
                <a:gd name="T40" fmla="*/ 876 w 1341"/>
                <a:gd name="T41" fmla="*/ 73 h 342"/>
                <a:gd name="T42" fmla="*/ 833 w 1341"/>
                <a:gd name="T43" fmla="*/ 91 h 342"/>
                <a:gd name="T44" fmla="*/ 965 w 1341"/>
                <a:gd name="T45" fmla="*/ 43 h 342"/>
                <a:gd name="T46" fmla="*/ 964 w 1341"/>
                <a:gd name="T47" fmla="*/ 103 h 342"/>
                <a:gd name="T48" fmla="*/ 1010 w 1341"/>
                <a:gd name="T49" fmla="*/ 132 h 342"/>
                <a:gd name="T50" fmla="*/ 1070 w 1341"/>
                <a:gd name="T51" fmla="*/ 38 h 342"/>
                <a:gd name="T52" fmla="*/ 1010 w 1341"/>
                <a:gd name="T53" fmla="*/ 89 h 342"/>
                <a:gd name="T54" fmla="*/ 1133 w 1341"/>
                <a:gd name="T55" fmla="*/ 73 h 342"/>
                <a:gd name="T56" fmla="*/ 1160 w 1341"/>
                <a:gd name="T57" fmla="*/ 73 h 342"/>
                <a:gd name="T58" fmla="*/ 1117 w 1341"/>
                <a:gd name="T59" fmla="*/ 91 h 342"/>
                <a:gd name="T60" fmla="*/ 1239 w 1341"/>
                <a:gd name="T61" fmla="*/ 39 h 342"/>
                <a:gd name="T62" fmla="*/ 1180 w 1341"/>
                <a:gd name="T63" fmla="*/ 132 h 342"/>
                <a:gd name="T64" fmla="*/ 1246 w 1341"/>
                <a:gd name="T65" fmla="*/ 85 h 342"/>
                <a:gd name="T66" fmla="*/ 1314 w 1341"/>
                <a:gd name="T67" fmla="*/ 132 h 342"/>
                <a:gd name="T68" fmla="*/ 1295 w 1341"/>
                <a:gd name="T69" fmla="*/ 110 h 342"/>
                <a:gd name="T70" fmla="*/ 18 w 1341"/>
                <a:gd name="T71" fmla="*/ 231 h 342"/>
                <a:gd name="T72" fmla="*/ 81 w 1341"/>
                <a:gd name="T73" fmla="*/ 307 h 342"/>
                <a:gd name="T74" fmla="*/ 164 w 1341"/>
                <a:gd name="T75" fmla="*/ 307 h 342"/>
                <a:gd name="T76" fmla="*/ 103 w 1341"/>
                <a:gd name="T77" fmla="*/ 214 h 342"/>
                <a:gd name="T78" fmla="*/ 252 w 1341"/>
                <a:gd name="T79" fmla="*/ 229 h 342"/>
                <a:gd name="T80" fmla="*/ 252 w 1341"/>
                <a:gd name="T81" fmla="*/ 307 h 342"/>
                <a:gd name="T82" fmla="*/ 211 w 1341"/>
                <a:gd name="T83" fmla="*/ 214 h 342"/>
                <a:gd name="T84" fmla="*/ 305 w 1341"/>
                <a:gd name="T85" fmla="*/ 212 h 342"/>
                <a:gd name="T86" fmla="*/ 338 w 1341"/>
                <a:gd name="T87" fmla="*/ 285 h 342"/>
                <a:gd name="T88" fmla="*/ 281 w 1341"/>
                <a:gd name="T89" fmla="*/ 251 h 342"/>
                <a:gd name="T90" fmla="*/ 403 w 1341"/>
                <a:gd name="T91" fmla="*/ 229 h 342"/>
                <a:gd name="T92" fmla="*/ 382 w 1341"/>
                <a:gd name="T93" fmla="*/ 228 h 342"/>
                <a:gd name="T94" fmla="*/ 430 w 1341"/>
                <a:gd name="T95" fmla="*/ 342 h 342"/>
                <a:gd name="T96" fmla="*/ 498 w 1341"/>
                <a:gd name="T97" fmla="*/ 260 h 342"/>
                <a:gd name="T98" fmla="*/ 577 w 1341"/>
                <a:gd name="T99" fmla="*/ 212 h 342"/>
                <a:gd name="T100" fmla="*/ 554 w 1341"/>
                <a:gd name="T101" fmla="*/ 307 h 342"/>
                <a:gd name="T102" fmla="*/ 623 w 1341"/>
                <a:gd name="T103" fmla="*/ 187 h 342"/>
                <a:gd name="T104" fmla="*/ 621 w 1341"/>
                <a:gd name="T105" fmla="*/ 307 h 342"/>
                <a:gd name="T106" fmla="*/ 644 w 1341"/>
                <a:gd name="T107" fmla="*/ 300 h 342"/>
                <a:gd name="T108" fmla="*/ 644 w 1341"/>
                <a:gd name="T109" fmla="*/ 240 h 342"/>
                <a:gd name="T110" fmla="*/ 661 w 1341"/>
                <a:gd name="T111" fmla="*/ 238 h 342"/>
                <a:gd name="T112" fmla="*/ 807 w 1341"/>
                <a:gd name="T113" fmla="*/ 266 h 342"/>
                <a:gd name="T114" fmla="*/ 772 w 1341"/>
                <a:gd name="T115" fmla="*/ 309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a:p>
          </p:txBody>
        </p:sp>
      </p:grpSp>
    </p:spTree>
    <p:extLst>
      <p:ext uri="{BB962C8B-B14F-4D97-AF65-F5344CB8AC3E}">
        <p14:creationId xmlns:p14="http://schemas.microsoft.com/office/powerpoint/2010/main" val="168365838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60" r:id="rId3"/>
    <p:sldLayoutId id="2147483651" r:id="rId4"/>
    <p:sldLayoutId id="2147483661" r:id="rId5"/>
    <p:sldLayoutId id="2147483662" r:id="rId6"/>
    <p:sldLayoutId id="2147483663" r:id="rId7"/>
    <p:sldLayoutId id="2147483664" r:id="rId8"/>
    <p:sldLayoutId id="2147483665" r:id="rId9"/>
    <p:sldLayoutId id="2147483666" r:id="rId10"/>
    <p:sldLayoutId id="2147483667" r:id="rId11"/>
    <p:sldLayoutId id="2147483650" r:id="rId12"/>
    <p:sldLayoutId id="2147483668" r:id="rId13"/>
    <p:sldLayoutId id="2147483669" r:id="rId14"/>
    <p:sldLayoutId id="2147483654" r:id="rId15"/>
    <p:sldLayoutId id="2147483679" r:id="rId16"/>
    <p:sldLayoutId id="2147483655" r:id="rId17"/>
    <p:sldLayoutId id="2147483652" r:id="rId18"/>
    <p:sldLayoutId id="2147483653" r:id="rId19"/>
    <p:sldLayoutId id="2147483670" r:id="rId20"/>
    <p:sldLayoutId id="2147483671" r:id="rId21"/>
    <p:sldLayoutId id="2147483672" r:id="rId22"/>
    <p:sldLayoutId id="2147483673" r:id="rId23"/>
    <p:sldLayoutId id="2147483656" r:id="rId24"/>
    <p:sldLayoutId id="2147483674" r:id="rId25"/>
    <p:sldLayoutId id="2147483657" r:id="rId26"/>
    <p:sldLayoutId id="2147483675" r:id="rId27"/>
    <p:sldLayoutId id="2147483676" r:id="rId28"/>
    <p:sldLayoutId id="2147483677" r:id="rId29"/>
    <p:sldLayoutId id="2147483678" r:id="rId30"/>
    <p:sldLayoutId id="2147483649" r:id="rId31"/>
    <p:sldLayoutId id="2147483658" r:id="rId32"/>
    <p:sldLayoutId id="2147483659" r:id="rId3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182880" indent="-18288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411480" indent="-182880" algn="l" defTabSz="914400" rtl="0" eaLnBrk="1" latinLnBrk="0" hangingPunct="1">
        <a:lnSpc>
          <a:spcPct val="90000"/>
        </a:lnSpc>
        <a:spcBef>
          <a:spcPts val="800"/>
        </a:spcBef>
        <a:buFont typeface="Arial" panose="020B0604020202020204" pitchFamily="34" charset="0"/>
        <a:buChar char="–"/>
        <a:defRPr sz="1600" kern="1200">
          <a:solidFill>
            <a:schemeClr val="tx1"/>
          </a:solidFill>
          <a:latin typeface="+mn-lt"/>
          <a:ea typeface="+mn-ea"/>
          <a:cs typeface="+mn-cs"/>
        </a:defRPr>
      </a:lvl2pPr>
      <a:lvl3pPr marL="548640" indent="-137160" algn="l" defTabSz="914400" rtl="0" eaLnBrk="1" latinLnBrk="0" hangingPunct="1">
        <a:lnSpc>
          <a:spcPct val="90000"/>
        </a:lnSpc>
        <a:spcBef>
          <a:spcPts val="600"/>
        </a:spcBef>
        <a:buFont typeface="Arial" panose="020B0604020202020204" pitchFamily="34" charset="0"/>
        <a:buChar char="–"/>
        <a:defRPr sz="1400" kern="1200">
          <a:solidFill>
            <a:schemeClr val="tx1"/>
          </a:solidFill>
          <a:latin typeface="+mn-lt"/>
          <a:ea typeface="+mn-ea"/>
          <a:cs typeface="+mn-cs"/>
        </a:defRPr>
      </a:lvl3pPr>
      <a:lvl4pPr marL="7315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4pPr>
      <a:lvl5pPr marL="8686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5pPr>
      <a:lvl6pPr marL="105156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6pPr>
      <a:lvl7pPr marL="118872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7pPr>
      <a:lvl8pPr marL="137160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8pPr>
      <a:lvl9pPr marL="1554480" indent="-137160" algn="l" defTabSz="914400" rtl="0" eaLnBrk="1" latinLnBrk="0" hangingPunct="1">
        <a:lnSpc>
          <a:spcPct val="9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960" userDrawn="1">
          <p15:clr>
            <a:srgbClr val="F26B43"/>
          </p15:clr>
        </p15:guide>
        <p15:guide id="6"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HPE PM </a:t>
            </a:r>
            <a:r>
              <a:rPr lang="en-US" dirty="0" smtClean="0"/>
              <a:t>2.0</a:t>
            </a:r>
            <a:endParaRPr lang="en-US" dirty="0"/>
          </a:p>
        </p:txBody>
      </p:sp>
      <p:sp>
        <p:nvSpPr>
          <p:cNvPr id="7" name="Subtitle 6"/>
          <p:cNvSpPr>
            <a:spLocks noGrp="1"/>
          </p:cNvSpPr>
          <p:nvPr>
            <p:ph type="subTitle" idx="1"/>
          </p:nvPr>
        </p:nvSpPr>
        <p:spPr/>
        <p:txBody>
          <a:bodyPr/>
          <a:lstStyle/>
          <a:p>
            <a:r>
              <a:rPr lang="en-US" dirty="0" smtClean="0"/>
              <a:t> JS &amp; Neo4J</a:t>
            </a:r>
            <a:endParaRPr lang="en-US" dirty="0"/>
          </a:p>
        </p:txBody>
      </p:sp>
      <p:sp>
        <p:nvSpPr>
          <p:cNvPr id="11" name="Text Placeholder 10"/>
          <p:cNvSpPr>
            <a:spLocks noGrp="1"/>
          </p:cNvSpPr>
          <p:nvPr>
            <p:ph type="body" sz="quarter" idx="13"/>
          </p:nvPr>
        </p:nvSpPr>
        <p:spPr>
          <a:xfrm>
            <a:off x="608013" y="5562600"/>
            <a:ext cx="5489578" cy="609601"/>
          </a:xfrm>
        </p:spPr>
        <p:txBody>
          <a:bodyPr/>
          <a:lstStyle/>
          <a:p>
            <a:r>
              <a:rPr lang="en-US" dirty="0" err="1" smtClean="0"/>
              <a:t>Zhigang</a:t>
            </a:r>
            <a:r>
              <a:rPr lang="en-US" dirty="0" smtClean="0"/>
              <a:t> Yan</a:t>
            </a:r>
          </a:p>
          <a:p>
            <a:r>
              <a:rPr lang="en-US" dirty="0" smtClean="0"/>
              <a:t>Dec 12</a:t>
            </a:r>
            <a:r>
              <a:rPr lang="en-US" baseline="30000" dirty="0" smtClean="0"/>
              <a:t>nd</a:t>
            </a:r>
            <a:r>
              <a:rPr lang="en-US" dirty="0" smtClean="0"/>
              <a:t>, 2015</a:t>
            </a:r>
            <a:endParaRPr lang="en-US" dirty="0"/>
          </a:p>
        </p:txBody>
      </p:sp>
    </p:spTree>
    <p:extLst>
      <p:ext uri="{BB962C8B-B14F-4D97-AF65-F5344CB8AC3E}">
        <p14:creationId xmlns:p14="http://schemas.microsoft.com/office/powerpoint/2010/main" val="35283557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E2E Scenario</a:t>
            </a:r>
            <a:br>
              <a:rPr lang="en-US" dirty="0" smtClean="0"/>
            </a:br>
            <a:r>
              <a:rPr lang="en-US" dirty="0"/>
              <a:t> </a:t>
            </a:r>
            <a:r>
              <a:rPr lang="en-US" dirty="0" smtClean="0"/>
              <a:t>   definitions</a:t>
            </a:r>
            <a:endParaRPr lang="en-US" dirty="0"/>
          </a:p>
        </p:txBody>
      </p:sp>
      <p:pic>
        <p:nvPicPr>
          <p:cNvPr id="5" name="Content Placeholder 4"/>
          <p:cNvPicPr>
            <a:picLocks noGrp="1" noChangeAspect="1"/>
          </p:cNvPicPr>
          <p:nvPr>
            <p:ph idx="1"/>
          </p:nvPr>
        </p:nvPicPr>
        <p:blipFill>
          <a:blip r:embed="rId2"/>
          <a:stretch>
            <a:fillRect/>
          </a:stretch>
        </p:blipFill>
        <p:spPr>
          <a:xfrm>
            <a:off x="3488435" y="645926"/>
            <a:ext cx="7848600" cy="5901015"/>
          </a:xfrm>
          <a:prstGeom prst="rect">
            <a:avLst/>
          </a:prstGeom>
        </p:spPr>
      </p:pic>
      <p:sp>
        <p:nvSpPr>
          <p:cNvPr id="4" name="Slide Number Placeholder 3"/>
          <p:cNvSpPr>
            <a:spLocks noGrp="1"/>
          </p:cNvSpPr>
          <p:nvPr>
            <p:ph type="sldNum" sz="quarter" idx="12"/>
          </p:nvPr>
        </p:nvSpPr>
        <p:spPr/>
        <p:txBody>
          <a:bodyPr/>
          <a:lstStyle/>
          <a:p>
            <a:fld id="{B016F8AB-BCEA-4347-8BA6-BE776009BC89}" type="slidenum">
              <a:rPr lang="en-US" smtClean="0"/>
              <a:pPr/>
              <a:t>10</a:t>
            </a:fld>
            <a:endParaRPr lang="en-US"/>
          </a:p>
        </p:txBody>
      </p:sp>
    </p:spTree>
    <p:extLst>
      <p:ext uri="{BB962C8B-B14F-4D97-AF65-F5344CB8AC3E}">
        <p14:creationId xmlns:p14="http://schemas.microsoft.com/office/powerpoint/2010/main" val="150866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2895600" y="2472750"/>
            <a:ext cx="4553871" cy="1477328"/>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B050"/>
                </a:solidFill>
                <a:effectLst/>
                <a:latin typeface="Consolas" panose="020B0609020204030204" pitchFamily="49" charset="0"/>
                <a:cs typeface="Consolas" panose="020B0609020204030204" pitchFamily="49" charset="0"/>
              </a:rPr>
              <a:t>BSC,BTS,TS,GRANULARITY,nbr_call_request,nbr_call_response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BSC1,BTS1,100002700000,900,1,2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BSC1,BTS2,100000000000,900,1,2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BSC1,BTS2,100000900000,900,1,2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BSC1,BTS2,100001800000,900,1,2</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BSC1,BTS2,100002700000,900,1,2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en-US" dirty="0" smtClean="0"/>
              <a:t>Source file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11</a:t>
            </a:fld>
            <a:endParaRPr lang="en-US"/>
          </a:p>
        </p:txBody>
      </p:sp>
      <p:sp>
        <p:nvSpPr>
          <p:cNvPr id="6" name="TextBox 5"/>
          <p:cNvSpPr txBox="1"/>
          <p:nvPr/>
        </p:nvSpPr>
        <p:spPr>
          <a:xfrm>
            <a:off x="1970547" y="3092733"/>
            <a:ext cx="685800" cy="167743"/>
          </a:xfrm>
          <a:prstGeom prst="rect">
            <a:avLst/>
          </a:prstGeom>
          <a:noFill/>
        </p:spPr>
        <p:txBody>
          <a:bodyPr wrap="none" lIns="0" tIns="0" rIns="0" bIns="0" rtlCol="0">
            <a:noAutofit/>
          </a:bodyPr>
          <a:lstStyle/>
          <a:p>
            <a:pPr>
              <a:lnSpc>
                <a:spcPct val="90000"/>
              </a:lnSpc>
            </a:pPr>
            <a:r>
              <a:rPr lang="en-US" sz="1400" dirty="0" smtClean="0"/>
              <a:t>CSV file</a:t>
            </a:r>
            <a:endParaRPr lang="en-US" sz="1400" dirty="0"/>
          </a:p>
        </p:txBody>
      </p:sp>
      <p:sp>
        <p:nvSpPr>
          <p:cNvPr id="7" name="Rectangle 1"/>
          <p:cNvSpPr>
            <a:spLocks noChangeArrowheads="1"/>
          </p:cNvSpPr>
          <p:nvPr/>
        </p:nvSpPr>
        <p:spPr bwMode="auto">
          <a:xfrm>
            <a:off x="762000" y="1699677"/>
            <a:ext cx="34290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(:TEMPLATE:BSC {type:"BSC",</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(:TEMPLATE:BTS {type:"BTS",</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desc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Straight Arrow Connector 8"/>
          <p:cNvCxnSpPr/>
          <p:nvPr/>
        </p:nvCxnSpPr>
        <p:spPr>
          <a:xfrm>
            <a:off x="2933700" y="2042154"/>
            <a:ext cx="419100" cy="53437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1866412"/>
            <a:ext cx="228600" cy="7101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264152" y="1676960"/>
            <a:ext cx="33528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merge (:KPI_DEF {id:0,name:"number of service request",type:0,formula:"nbr_call_request"});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cxnSp>
        <p:nvCxnSpPr>
          <p:cNvPr id="15" name="Straight Arrow Connector 14"/>
          <p:cNvCxnSpPr/>
          <p:nvPr/>
        </p:nvCxnSpPr>
        <p:spPr>
          <a:xfrm flipH="1">
            <a:off x="5275929" y="1952924"/>
            <a:ext cx="1124871" cy="63647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3"/>
          <p:cNvSpPr>
            <a:spLocks noChangeArrowheads="1"/>
          </p:cNvSpPr>
          <p:nvPr/>
        </p:nvSpPr>
        <p:spPr bwMode="auto">
          <a:xfrm>
            <a:off x="7772400" y="1821359"/>
            <a:ext cx="3886200" cy="4001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(:KPI_DEF {id:1,name:"number of success service request",type:0,formula:"nbr_call_response"});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18" name="Straight Arrow Connector 17"/>
          <p:cNvCxnSpPr/>
          <p:nvPr/>
        </p:nvCxnSpPr>
        <p:spPr>
          <a:xfrm flipH="1">
            <a:off x="6839871" y="2180818"/>
            <a:ext cx="3294729" cy="39570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4"/>
          <p:cNvSpPr>
            <a:spLocks noChangeArrowheads="1"/>
          </p:cNvSpPr>
          <p:nvPr/>
        </p:nvSpPr>
        <p:spPr bwMode="auto">
          <a:xfrm>
            <a:off x="2313447" y="4323041"/>
            <a:ext cx="3733800"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00"/>
                </a:solidFill>
                <a:effectLst/>
                <a:latin typeface="Consolas" panose="020B0609020204030204" pitchFamily="49" charset="0"/>
                <a:cs typeface="Consolas" panose="020B0609020204030204" pitchFamily="49" charset="0"/>
              </a:rPr>
              <a:t>merge (:GRANULARITY {id:0,type:"15mins",num:900});</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cxnSp>
        <p:nvCxnSpPr>
          <p:cNvPr id="21" name="Straight Arrow Connector 20"/>
          <p:cNvCxnSpPr/>
          <p:nvPr/>
        </p:nvCxnSpPr>
        <p:spPr>
          <a:xfrm flipH="1" flipV="1">
            <a:off x="4724400" y="3886200"/>
            <a:ext cx="838200" cy="5670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11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 collect</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12</a:t>
            </a:fld>
            <a:endParaRPr lang="en-US"/>
          </a:p>
        </p:txBody>
      </p:sp>
      <p:pic>
        <p:nvPicPr>
          <p:cNvPr id="5" name="Picture 4"/>
          <p:cNvPicPr>
            <a:picLocks noChangeAspect="1"/>
          </p:cNvPicPr>
          <p:nvPr/>
        </p:nvPicPr>
        <p:blipFill>
          <a:blip r:embed="rId2"/>
          <a:stretch>
            <a:fillRect/>
          </a:stretch>
        </p:blipFill>
        <p:spPr>
          <a:xfrm>
            <a:off x="1066800" y="945418"/>
            <a:ext cx="9381114" cy="5180419"/>
          </a:xfrm>
          <a:prstGeom prst="rect">
            <a:avLst/>
          </a:prstGeom>
        </p:spPr>
      </p:pic>
    </p:spTree>
    <p:extLst>
      <p:ext uri="{BB962C8B-B14F-4D97-AF65-F5344CB8AC3E}">
        <p14:creationId xmlns:p14="http://schemas.microsoft.com/office/powerpoint/2010/main" val="11776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SNMP Collector</a:t>
            </a:r>
            <a:endParaRPr lang="en-US" dirty="0"/>
          </a:p>
        </p:txBody>
      </p:sp>
      <p:sp>
        <p:nvSpPr>
          <p:cNvPr id="3" name="Content Placeholder 2"/>
          <p:cNvSpPr>
            <a:spLocks noGrp="1"/>
          </p:cNvSpPr>
          <p:nvPr>
            <p:ph idx="1"/>
          </p:nvPr>
        </p:nvSpPr>
        <p:spPr/>
        <p:txBody>
          <a:bodyPr/>
          <a:lstStyle/>
          <a:p>
            <a:r>
              <a:rPr lang="en-US" dirty="0" smtClean="0"/>
              <a:t>SNMP can collect data by snmpget or </a:t>
            </a:r>
            <a:r>
              <a:rPr lang="en-US" dirty="0" err="1" smtClean="0"/>
              <a:t>snmpwalk</a:t>
            </a:r>
            <a:r>
              <a:rPr lang="en-US" dirty="0" smtClean="0"/>
              <a:t>.</a:t>
            </a:r>
          </a:p>
          <a:p>
            <a:r>
              <a:rPr lang="en-US" dirty="0" smtClean="0"/>
              <a:t>The SNMP collector has a configuration file which define the host and collection OIDs.</a:t>
            </a:r>
          </a:p>
          <a:p>
            <a:r>
              <a:rPr lang="en-US" dirty="0" smtClean="0"/>
              <a:t> Different with CSV collector:</a:t>
            </a:r>
          </a:p>
          <a:p>
            <a:pPr lvl="1"/>
            <a:r>
              <a:rPr lang="en-US" dirty="0" smtClean="0"/>
              <a:t>The SNMP collector will register the KPIs in by itself</a:t>
            </a:r>
          </a:p>
          <a:p>
            <a:pPr lvl="1"/>
            <a:r>
              <a:rPr lang="en-US" dirty="0" smtClean="0"/>
              <a:t>The KPI could be calculated or aggregated before ingestion.</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13</a:t>
            </a:fld>
            <a:endParaRPr lang="en-US"/>
          </a:p>
        </p:txBody>
      </p:sp>
      <p:sp>
        <p:nvSpPr>
          <p:cNvPr id="5" name="Rectangle 1"/>
          <p:cNvSpPr>
            <a:spLocks noChangeArrowheads="1"/>
          </p:cNvSpPr>
          <p:nvPr/>
        </p:nvSpPr>
        <p:spPr bwMode="auto">
          <a:xfrm>
            <a:off x="7962899" y="2183551"/>
            <a:ext cx="3352800" cy="4247317"/>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device_info</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"type"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Windows_Host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"localhost"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"IP"</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"127.0.0.1"</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"community"</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"public"</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"version"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"2c"</a:t>
            </a:r>
            <a:b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"OIDs"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"get"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"Physical memory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"[.1.3.6.1.2.1.25.2.3.1.6.4]/[.1.3.6.1.2.1.25.2.3.1.5.4]*100"</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"method"</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"walk"</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"aggregation"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"name"</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Avg</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"formula"</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"[.1.3.6.1.2.1.25.3.3.1.2]"</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660E7A"/>
                </a:solidFill>
                <a:effectLst/>
                <a:latin typeface="Consolas" panose="020B0609020204030204" pitchFamily="49" charset="0"/>
                <a:cs typeface="Consolas" panose="020B0609020204030204" pitchFamily="49" charset="0"/>
              </a:rPr>
              <a:t>description"</a:t>
            </a:r>
            <a:r>
              <a:rPr kumimoji="0" lang="en-US" altLang="en-US" sz="1000" b="0" i="0" u="none" strike="noStrike" cap="none" normalizeH="0" baseline="0" dirty="0" err="1"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err="1" smtClean="0">
                <a:ln>
                  <a:noFill/>
                </a:ln>
                <a:solidFill>
                  <a:srgbClr val="008000"/>
                </a:solidFill>
                <a:effectLst/>
                <a:latin typeface="Consolas" panose="020B0609020204030204" pitchFamily="49" charset="0"/>
                <a:cs typeface="Consolas" panose="020B0609020204030204" pitchFamily="49" charset="0"/>
              </a:rPr>
              <a:t>"Average</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 CPU Utilization in 5 minutes"</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"unit"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r>
              <a:rPr kumimoji="0" lang="en-US" altLang="en-US" sz="1000" b="1" i="0" u="none" strike="noStrike" cap="none" normalizeH="0" baseline="0" dirty="0" smtClean="0">
                <a:ln>
                  <a:noFill/>
                </a:ln>
                <a:solidFill>
                  <a:srgbClr val="008000"/>
                </a:solidFill>
                <a:effectLst/>
                <a:latin typeface="Consolas" panose="020B0609020204030204" pitchFamily="49" charset="0"/>
                <a:cs typeface="Consolas" panose="020B0609020204030204" pitchFamily="49" charset="0"/>
              </a:rPr>
              <a:t>"%"</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b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1" i="0" u="none" strike="noStrike" cap="none" normalizeH="0" baseline="0" dirty="0" smtClean="0">
                <a:ln>
                  <a:noFill/>
                </a:ln>
                <a:solidFill>
                  <a:srgbClr val="660E7A"/>
                </a:solidFill>
                <a:effectLst/>
                <a:latin typeface="Consolas" panose="020B0609020204030204" pitchFamily="49" charset="0"/>
                <a:cs typeface="Consolas" panose="020B0609020204030204" pitchFamily="49" charset="0"/>
              </a:rPr>
              <a:t>"interval"</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300</a:t>
            </a:r>
            <a:b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br>
            <a:r>
              <a:rPr kumimoji="0" lang="en-US" altLang="en-US" sz="1000" b="0" i="0" u="none" strike="noStrike" cap="none" normalizeH="0" baseline="0" dirty="0" smtClean="0">
                <a:ln>
                  <a:noFill/>
                </a:ln>
                <a:solidFill>
                  <a:srgbClr val="0000FF"/>
                </a:solidFill>
                <a:effectLst/>
                <a:latin typeface="Consolas" panose="020B0609020204030204" pitchFamily="49" charset="0"/>
                <a:cs typeface="Consolas" panose="020B0609020204030204" pitchFamily="49" charset="0"/>
              </a:rPr>
              <a:t>  </a:t>
            </a:r>
            <a:r>
              <a:rPr kumimoji="0" lang="en-US" altLang="en-US" sz="1000" b="0" i="0" u="none" strike="noStrike" cap="none" normalizeH="0" baseline="0" dirty="0" smtClean="0">
                <a:ln>
                  <a:noFill/>
                </a:ln>
                <a:solidFill>
                  <a:srgbClr val="000000"/>
                </a:solidFill>
                <a:effectLst/>
                <a:latin typeface="Consolas" panose="020B0609020204030204" pitchFamily="49" charset="0"/>
                <a:cs typeface="Consolas" panose="020B0609020204030204" pitchFamily="49"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1828800" y="3581400"/>
            <a:ext cx="3810000" cy="2463800"/>
          </a:xfrm>
          <a:prstGeom prst="rect">
            <a:avLst/>
          </a:prstGeom>
        </p:spPr>
      </p:pic>
    </p:spTree>
    <p:extLst>
      <p:ext uri="{BB962C8B-B14F-4D97-AF65-F5344CB8AC3E}">
        <p14:creationId xmlns:p14="http://schemas.microsoft.com/office/powerpoint/2010/main" val="3037109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016F8AB-BCEA-4347-8BA6-BE776009BC89}" type="slidenum">
              <a:rPr lang="en-US" smtClean="0"/>
              <a:pPr/>
              <a:t>14</a:t>
            </a:fld>
            <a:endParaRPr lang="en-US"/>
          </a:p>
        </p:txBody>
      </p:sp>
    </p:spTree>
    <p:extLst>
      <p:ext uri="{BB962C8B-B14F-4D97-AF65-F5344CB8AC3E}">
        <p14:creationId xmlns:p14="http://schemas.microsoft.com/office/powerpoint/2010/main" val="3738965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ltGray">
          <a:xfrm>
            <a:off x="609439" y="2819400"/>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CORE</a:t>
            </a:r>
          </a:p>
        </p:txBody>
      </p:sp>
      <p:sp>
        <p:nvSpPr>
          <p:cNvPr id="15" name="Rectangle 14"/>
          <p:cNvSpPr/>
          <p:nvPr/>
        </p:nvSpPr>
        <p:spPr bwMode="ltGray">
          <a:xfrm>
            <a:off x="609441" y="4419600"/>
            <a:ext cx="10439559" cy="137160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Collectors</a:t>
            </a:r>
          </a:p>
        </p:txBody>
      </p:sp>
      <p:sp>
        <p:nvSpPr>
          <p:cNvPr id="3" name="Title 2"/>
          <p:cNvSpPr>
            <a:spLocks noGrp="1"/>
          </p:cNvSpPr>
          <p:nvPr>
            <p:ph type="title"/>
          </p:nvPr>
        </p:nvSpPr>
        <p:spPr/>
        <p:txBody>
          <a:bodyPr/>
          <a:lstStyle/>
          <a:p>
            <a:r>
              <a:rPr lang="en-US" dirty="0" smtClean="0"/>
              <a:t>Architecture – Function View</a:t>
            </a:r>
            <a:endParaRPr lang="en-US"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2</a:t>
            </a:fld>
            <a:endParaRPr lang="en-US"/>
          </a:p>
        </p:txBody>
      </p:sp>
      <p:sp>
        <p:nvSpPr>
          <p:cNvPr id="6" name="Can 5"/>
          <p:cNvSpPr/>
          <p:nvPr/>
        </p:nvSpPr>
        <p:spPr bwMode="ltGray">
          <a:xfrm>
            <a:off x="4267200" y="3227831"/>
            <a:ext cx="2286000" cy="914400"/>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7" name="Rounded Rectangle 6"/>
          <p:cNvSpPr/>
          <p:nvPr/>
        </p:nvSpPr>
        <p:spPr bwMode="ltGray">
          <a:xfrm>
            <a:off x="3276600" y="502920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SNMP Collector</a:t>
            </a:r>
          </a:p>
        </p:txBody>
      </p:sp>
      <p:sp>
        <p:nvSpPr>
          <p:cNvPr id="8" name="Rounded Rectangle 7"/>
          <p:cNvSpPr/>
          <p:nvPr/>
        </p:nvSpPr>
        <p:spPr bwMode="ltGray">
          <a:xfrm>
            <a:off x="5867400" y="5029200"/>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CSV Collector</a:t>
            </a:r>
          </a:p>
        </p:txBody>
      </p:sp>
      <p:cxnSp>
        <p:nvCxnSpPr>
          <p:cNvPr id="10" name="Elbow Connector 9"/>
          <p:cNvCxnSpPr>
            <a:stCxn id="7" idx="0"/>
            <a:endCxn id="6" idx="3"/>
          </p:cNvCxnSpPr>
          <p:nvPr/>
        </p:nvCxnSpPr>
        <p:spPr>
          <a:xfrm rot="5400000" flipH="1" flipV="1">
            <a:off x="43380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8" idx="0"/>
            <a:endCxn id="6" idx="3"/>
          </p:cNvCxnSpPr>
          <p:nvPr/>
        </p:nvCxnSpPr>
        <p:spPr>
          <a:xfrm rot="16200000" flipV="1">
            <a:off x="5595366" y="3957066"/>
            <a:ext cx="886969" cy="125730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ltGray">
          <a:xfrm>
            <a:off x="609440" y="1181098"/>
            <a:ext cx="10439559" cy="1638301"/>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GUI</a:t>
            </a:r>
          </a:p>
        </p:txBody>
      </p:sp>
      <p:sp>
        <p:nvSpPr>
          <p:cNvPr id="19" name="Rounded Rectangle 18"/>
          <p:cNvSpPr/>
          <p:nvPr/>
        </p:nvSpPr>
        <p:spPr bwMode="ltGray">
          <a:xfrm>
            <a:off x="8286830" y="5029200"/>
            <a:ext cx="194294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more Collectors</a:t>
            </a:r>
          </a:p>
        </p:txBody>
      </p:sp>
      <p:cxnSp>
        <p:nvCxnSpPr>
          <p:cNvPr id="23" name="Elbow Connector 22"/>
          <p:cNvCxnSpPr>
            <a:stCxn id="19" idx="0"/>
            <a:endCxn id="6" idx="3"/>
          </p:cNvCxnSpPr>
          <p:nvPr/>
        </p:nvCxnSpPr>
        <p:spPr>
          <a:xfrm rot="16200000" flipV="1">
            <a:off x="6890766" y="2661666"/>
            <a:ext cx="886969" cy="3848100"/>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bwMode="ltGray">
          <a:xfrm>
            <a:off x="7410530" y="3661794"/>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JOB Management</a:t>
            </a:r>
          </a:p>
        </p:txBody>
      </p:sp>
      <p:sp>
        <p:nvSpPr>
          <p:cNvPr id="30" name="Right Arrow Callout 29"/>
          <p:cNvSpPr/>
          <p:nvPr/>
        </p:nvSpPr>
        <p:spPr bwMode="ltGray">
          <a:xfrm>
            <a:off x="1898646" y="3108960"/>
            <a:ext cx="2543133" cy="804671"/>
          </a:xfrm>
          <a:prstGeom prst="rightArrowCallout">
            <a:avLst>
              <a:gd name="adj1" fmla="val 18849"/>
              <a:gd name="adj2" fmla="val 17034"/>
              <a:gd name="adj3" fmla="val 25000"/>
              <a:gd name="adj4" fmla="val 78640"/>
            </a:avLst>
          </a:prstGeom>
          <a:ln/>
        </p:spPr>
        <p:style>
          <a:lnRef idx="2">
            <a:schemeClr val="accent2"/>
          </a:lnRef>
          <a:fillRef idx="1">
            <a:schemeClr val="lt1"/>
          </a:fillRef>
          <a:effectRef idx="0">
            <a:schemeClr val="accent2"/>
          </a:effectRef>
          <a:fontRef idx="minor">
            <a:schemeClr val="dk1"/>
          </a:fontRef>
        </p:style>
        <p:txBody>
          <a:bodyPr rtlCol="0" anchor="t"/>
          <a:lstStyle/>
          <a:p>
            <a:pPr>
              <a:lnSpc>
                <a:spcPct val="90000"/>
              </a:lnSpc>
            </a:pPr>
            <a:r>
              <a:rPr lang="en-US" sz="1200" dirty="0" smtClean="0"/>
              <a:t>Definitions:</a:t>
            </a:r>
          </a:p>
          <a:p>
            <a:pPr>
              <a:lnSpc>
                <a:spcPct val="90000"/>
              </a:lnSpc>
            </a:pPr>
            <a:r>
              <a:rPr lang="en-US" sz="1200" dirty="0"/>
              <a:t> </a:t>
            </a:r>
            <a:r>
              <a:rPr lang="en-US" sz="1200" dirty="0" smtClean="0"/>
              <a:t> Model, KPI, Threshold</a:t>
            </a:r>
          </a:p>
          <a:p>
            <a:pPr>
              <a:lnSpc>
                <a:spcPct val="90000"/>
              </a:lnSpc>
            </a:pPr>
            <a:r>
              <a:rPr lang="en-US" sz="1200" dirty="0" smtClean="0"/>
              <a:t>Data:</a:t>
            </a:r>
          </a:p>
          <a:p>
            <a:pPr>
              <a:lnSpc>
                <a:spcPct val="90000"/>
              </a:lnSpc>
            </a:pPr>
            <a:r>
              <a:rPr lang="en-US" sz="1200" dirty="0" smtClean="0"/>
              <a:t>  Raw counters </a:t>
            </a:r>
          </a:p>
        </p:txBody>
      </p:sp>
      <p:sp>
        <p:nvSpPr>
          <p:cNvPr id="32" name="Rounded Rectangle 31"/>
          <p:cNvSpPr/>
          <p:nvPr/>
        </p:nvSpPr>
        <p:spPr bwMode="ltGray">
          <a:xfrm>
            <a:off x="7410530" y="3029713"/>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endParaRPr lang="en-US" dirty="0" smtClean="0"/>
          </a:p>
        </p:txBody>
      </p:sp>
      <p:sp>
        <p:nvSpPr>
          <p:cNvPr id="33" name="Rounded Rectangle 32"/>
          <p:cNvSpPr/>
          <p:nvPr/>
        </p:nvSpPr>
        <p:spPr bwMode="ltGray">
          <a:xfrm>
            <a:off x="9229764" y="3029712"/>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a:t>
            </a:r>
            <a:r>
              <a:rPr lang="en-US" dirty="0" smtClean="0"/>
              <a:t>Engine</a:t>
            </a:r>
            <a:r>
              <a:rPr lang="en-US" dirty="0" smtClean="0"/>
              <a:t>(Condition</a:t>
            </a:r>
            <a:r>
              <a:rPr lang="en-US" dirty="0" smtClean="0"/>
              <a:t>/</a:t>
            </a:r>
          </a:p>
          <a:p>
            <a:pPr algn="ctr">
              <a:lnSpc>
                <a:spcPct val="90000"/>
              </a:lnSpc>
            </a:pPr>
            <a:r>
              <a:rPr lang="en-US" dirty="0" smtClean="0"/>
              <a:t>Action)</a:t>
            </a:r>
          </a:p>
        </p:txBody>
      </p:sp>
      <p:sp>
        <p:nvSpPr>
          <p:cNvPr id="34" name="Left-Right Arrow 33"/>
          <p:cNvSpPr/>
          <p:nvPr/>
        </p:nvSpPr>
        <p:spPr bwMode="ltGray">
          <a:xfrm>
            <a:off x="6667500" y="3632453"/>
            <a:ext cx="495300" cy="177547"/>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37" name="Rounded Rectangle 36"/>
          <p:cNvSpPr/>
          <p:nvPr/>
        </p:nvSpPr>
        <p:spPr bwMode="ltGray">
          <a:xfrm>
            <a:off x="4648200" y="1379056"/>
            <a:ext cx="1752600" cy="75499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Collector Monitor and Management</a:t>
            </a:r>
            <a:endParaRPr lang="en-US" dirty="0" smtClean="0"/>
          </a:p>
        </p:txBody>
      </p:sp>
      <p:sp>
        <p:nvSpPr>
          <p:cNvPr id="39" name="Up-Down Arrow 38"/>
          <p:cNvSpPr/>
          <p:nvPr/>
        </p:nvSpPr>
        <p:spPr bwMode="ltGray">
          <a:xfrm>
            <a:off x="5334000" y="2410966"/>
            <a:ext cx="304800" cy="65227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0" name="Rounded Rectangle 39"/>
          <p:cNvSpPr/>
          <p:nvPr/>
        </p:nvSpPr>
        <p:spPr bwMode="ltGray">
          <a:xfrm>
            <a:off x="2476500" y="137388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KPI/Threshold Management</a:t>
            </a:r>
          </a:p>
        </p:txBody>
      </p:sp>
      <p:sp>
        <p:nvSpPr>
          <p:cNvPr id="41" name="Rounded Rectangle 40"/>
          <p:cNvSpPr/>
          <p:nvPr/>
        </p:nvSpPr>
        <p:spPr bwMode="ltGray">
          <a:xfrm>
            <a:off x="6729221" y="1380816"/>
            <a:ext cx="1752600" cy="75697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25" name="Can 24"/>
          <p:cNvSpPr/>
          <p:nvPr/>
        </p:nvSpPr>
        <p:spPr bwMode="ltGray">
          <a:xfrm>
            <a:off x="2717341" y="3982211"/>
            <a:ext cx="1270919" cy="316994"/>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Achieve</a:t>
            </a:r>
          </a:p>
        </p:txBody>
      </p:sp>
    </p:spTree>
    <p:extLst>
      <p:ext uri="{BB962C8B-B14F-4D97-AF65-F5344CB8AC3E}">
        <p14:creationId xmlns:p14="http://schemas.microsoft.com/office/powerpoint/2010/main" val="460253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General Ideas</a:t>
            </a:r>
            <a:endParaRPr lang="en-US" dirty="0"/>
          </a:p>
        </p:txBody>
      </p:sp>
      <p:sp>
        <p:nvSpPr>
          <p:cNvPr id="2" name="Content Placeholder 1"/>
          <p:cNvSpPr>
            <a:spLocks noGrp="1"/>
          </p:cNvSpPr>
          <p:nvPr>
            <p:ph idx="1"/>
          </p:nvPr>
        </p:nvSpPr>
        <p:spPr>
          <a:xfrm>
            <a:off x="609600" y="1219200"/>
            <a:ext cx="10969784" cy="4953000"/>
          </a:xfrm>
        </p:spPr>
        <p:txBody>
          <a:bodyPr>
            <a:normAutofit/>
          </a:bodyPr>
          <a:lstStyle/>
          <a:p>
            <a:r>
              <a:rPr lang="en-US" sz="1600" dirty="0" smtClean="0"/>
              <a:t>The new system is based on Neo4J database, which provides high performance on massive data.</a:t>
            </a:r>
          </a:p>
          <a:p>
            <a:r>
              <a:rPr lang="en-US" sz="1600" dirty="0" smtClean="0"/>
              <a:t>All modules are developed in JavaScript (NodeJS &amp; AngularJS)</a:t>
            </a:r>
          </a:p>
          <a:p>
            <a:r>
              <a:rPr lang="en-US" sz="1600" dirty="0" smtClean="0"/>
              <a:t>All function modules provide REST APIs for CONTROL and MONIOR</a:t>
            </a:r>
          </a:p>
          <a:p>
            <a:r>
              <a:rPr lang="en-US" sz="1600" dirty="0" smtClean="0"/>
              <a:t>All function modules work independently (process), only exchange data via Neo4J and REST APIs</a:t>
            </a:r>
          </a:p>
          <a:p>
            <a:r>
              <a:rPr lang="en-US" sz="1600" dirty="0" smtClean="0"/>
              <a:t>Due to limit of V8(NodeJS) to deal with huge data, it has to split the collector into several collectors work parallel, these collector can run in a distribution environment</a:t>
            </a:r>
          </a:p>
          <a:p>
            <a:r>
              <a:rPr lang="en-US" sz="1600" dirty="0" smtClean="0"/>
              <a:t>Only raw counters are stored in the Neo4J, all calculations are runtime. (depends on the performance of Neo4J)</a:t>
            </a:r>
          </a:p>
          <a:p>
            <a:r>
              <a:rPr lang="en-US" sz="1600" dirty="0" smtClean="0"/>
              <a:t>Jobs are executed by scheduler. The jobs are:</a:t>
            </a:r>
          </a:p>
          <a:p>
            <a:pPr lvl="1">
              <a:buFont typeface="Wingdings" panose="05000000000000000000" pitchFamily="2" charset="2"/>
              <a:buChar char="Ø"/>
            </a:pPr>
            <a:r>
              <a:rPr lang="en-US" sz="1400" dirty="0" smtClean="0"/>
              <a:t>Calculate/Get KPIs  have thresholds</a:t>
            </a:r>
          </a:p>
          <a:p>
            <a:pPr lvl="1">
              <a:buFont typeface="Wingdings" panose="05000000000000000000" pitchFamily="2" charset="2"/>
              <a:buChar char="Ø"/>
            </a:pPr>
            <a:r>
              <a:rPr lang="en-US" sz="1400" dirty="0" smtClean="0"/>
              <a:t>Trigger the actions if thresholds are broken</a:t>
            </a:r>
          </a:p>
          <a:p>
            <a:pPr lvl="1">
              <a:buFont typeface="Wingdings" panose="05000000000000000000" pitchFamily="2" charset="2"/>
              <a:buChar char="Ø"/>
            </a:pPr>
            <a:r>
              <a:rPr lang="en-US" sz="1400" dirty="0" smtClean="0"/>
              <a:t>Data retention</a:t>
            </a:r>
          </a:p>
          <a:p>
            <a:r>
              <a:rPr lang="en-US" sz="1600" dirty="0" smtClean="0"/>
              <a:t>Retention, it’s could calculate the history KPI values (for all types of KPI) into an achieve DB.</a:t>
            </a:r>
            <a:endParaRPr lang="en-US" sz="1600" dirty="0" smtClean="0"/>
          </a:p>
          <a:p>
            <a:endParaRPr lang="en-US" sz="1600" dirty="0"/>
          </a:p>
          <a:p>
            <a:pPr lvl="1"/>
            <a:endParaRPr lang="en-US" sz="1400" dirty="0" smtClean="0"/>
          </a:p>
          <a:p>
            <a:endParaRPr lang="en-US" sz="1600" dirty="0" smtClean="0"/>
          </a:p>
          <a:p>
            <a:endParaRPr lang="en-US" sz="1600" dirty="0"/>
          </a:p>
        </p:txBody>
      </p:sp>
      <p:sp>
        <p:nvSpPr>
          <p:cNvPr id="4" name="Slide Number Placeholder 3"/>
          <p:cNvSpPr>
            <a:spLocks noGrp="1"/>
          </p:cNvSpPr>
          <p:nvPr>
            <p:ph type="sldNum" sz="quarter" idx="12"/>
          </p:nvPr>
        </p:nvSpPr>
        <p:spPr>
          <a:xfrm>
            <a:off x="11049000" y="6430868"/>
            <a:ext cx="533399" cy="232147"/>
          </a:xfrm>
        </p:spPr>
        <p:txBody>
          <a:bodyPr/>
          <a:lstStyle/>
          <a:p>
            <a:fld id="{B016F8AB-BCEA-4347-8BA6-BE776009BC89}" type="slidenum">
              <a:rPr lang="en-US" smtClean="0"/>
              <a:t>3</a:t>
            </a:fld>
            <a:endParaRPr lang="en-US"/>
          </a:p>
        </p:txBody>
      </p:sp>
    </p:spTree>
    <p:extLst>
      <p:ext uri="{BB962C8B-B14F-4D97-AF65-F5344CB8AC3E}">
        <p14:creationId xmlns:p14="http://schemas.microsoft.com/office/powerpoint/2010/main" val="37066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p:cNvSpPr/>
          <p:nvPr/>
        </p:nvSpPr>
        <p:spPr bwMode="ltGray">
          <a:xfrm>
            <a:off x="1207166" y="2280912"/>
            <a:ext cx="9296561" cy="88917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Server</a:t>
            </a:r>
            <a:endParaRPr lang="en-US" dirty="0" smtClean="0"/>
          </a:p>
        </p:txBody>
      </p:sp>
      <p:sp>
        <p:nvSpPr>
          <p:cNvPr id="33" name="Rectangle 32"/>
          <p:cNvSpPr/>
          <p:nvPr/>
        </p:nvSpPr>
        <p:spPr bwMode="ltGray">
          <a:xfrm>
            <a:off x="1237198" y="3291775"/>
            <a:ext cx="2725362" cy="2888492"/>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2" name="Title 1"/>
          <p:cNvSpPr>
            <a:spLocks noGrp="1"/>
          </p:cNvSpPr>
          <p:nvPr>
            <p:ph type="title"/>
          </p:nvPr>
        </p:nvSpPr>
        <p:spPr/>
        <p:txBody>
          <a:bodyPr/>
          <a:lstStyle/>
          <a:p>
            <a:r>
              <a:rPr lang="en-US" dirty="0" smtClean="0"/>
              <a:t>Architecture – Service View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4</a:t>
            </a:fld>
            <a:endParaRPr lang="en-US"/>
          </a:p>
        </p:txBody>
      </p:sp>
      <p:sp>
        <p:nvSpPr>
          <p:cNvPr id="5" name="Rectangle 4"/>
          <p:cNvSpPr/>
          <p:nvPr/>
        </p:nvSpPr>
        <p:spPr bwMode="ltGray">
          <a:xfrm>
            <a:off x="4572161" y="3291775"/>
            <a:ext cx="5943600" cy="2918527"/>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endParaRPr lang="en-US" dirty="0" smtClean="0"/>
          </a:p>
        </p:txBody>
      </p:sp>
      <p:sp>
        <p:nvSpPr>
          <p:cNvPr id="7" name="Can 6"/>
          <p:cNvSpPr/>
          <p:nvPr/>
        </p:nvSpPr>
        <p:spPr bwMode="ltGray">
          <a:xfrm>
            <a:off x="1609700" y="4342639"/>
            <a:ext cx="1876350" cy="648463"/>
          </a:xfrm>
          <a:prstGeom prst="ca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pPr>
            <a:r>
              <a:rPr lang="en-US" dirty="0" smtClean="0"/>
              <a:t>NEO4J</a:t>
            </a:r>
          </a:p>
        </p:txBody>
      </p:sp>
      <p:sp>
        <p:nvSpPr>
          <p:cNvPr id="8" name="Rounded Rectangle 7"/>
          <p:cNvSpPr/>
          <p:nvPr/>
        </p:nvSpPr>
        <p:spPr bwMode="ltGray">
          <a:xfrm>
            <a:off x="5632196" y="517311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SNMP Collector</a:t>
            </a:r>
          </a:p>
        </p:txBody>
      </p:sp>
      <p:sp>
        <p:nvSpPr>
          <p:cNvPr id="9" name="Rounded Rectangle 8"/>
          <p:cNvSpPr/>
          <p:nvPr/>
        </p:nvSpPr>
        <p:spPr bwMode="ltGray">
          <a:xfrm>
            <a:off x="7735984" y="5156914"/>
            <a:ext cx="16002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400" dirty="0" smtClean="0"/>
              <a:t>Standard CSV </a:t>
            </a:r>
            <a:r>
              <a:rPr lang="en-US" sz="1400" dirty="0" smtClean="0"/>
              <a:t>Collector</a:t>
            </a:r>
          </a:p>
        </p:txBody>
      </p:sp>
      <p:sp>
        <p:nvSpPr>
          <p:cNvPr id="12" name="Rectangle 11"/>
          <p:cNvSpPr/>
          <p:nvPr/>
        </p:nvSpPr>
        <p:spPr bwMode="ltGray">
          <a:xfrm>
            <a:off x="1219039" y="1143000"/>
            <a:ext cx="9296561" cy="1036490"/>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nSpc>
                <a:spcPct val="90000"/>
              </a:lnSpc>
            </a:pPr>
            <a:r>
              <a:rPr lang="en-US" dirty="0" smtClean="0"/>
              <a:t>Web GUI Client</a:t>
            </a:r>
            <a:endParaRPr lang="en-US" dirty="0" smtClean="0"/>
          </a:p>
        </p:txBody>
      </p:sp>
      <p:sp>
        <p:nvSpPr>
          <p:cNvPr id="15" name="Rounded Rectangle 14"/>
          <p:cNvSpPr/>
          <p:nvPr/>
        </p:nvSpPr>
        <p:spPr bwMode="ltGray">
          <a:xfrm>
            <a:off x="5618966" y="4400170"/>
            <a:ext cx="1752600"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a:t>JOB Management</a:t>
            </a:r>
          </a:p>
        </p:txBody>
      </p:sp>
      <p:sp>
        <p:nvSpPr>
          <p:cNvPr id="17" name="Rounded Rectangle 16"/>
          <p:cNvSpPr/>
          <p:nvPr/>
        </p:nvSpPr>
        <p:spPr bwMode="ltGray">
          <a:xfrm>
            <a:off x="5600859" y="3627230"/>
            <a:ext cx="1752600" cy="533400"/>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KPI Engine</a:t>
            </a:r>
            <a:endParaRPr lang="en-US" dirty="0" smtClean="0"/>
          </a:p>
        </p:txBody>
      </p:sp>
      <p:sp>
        <p:nvSpPr>
          <p:cNvPr id="18" name="Rounded Rectangle 17"/>
          <p:cNvSpPr/>
          <p:nvPr/>
        </p:nvSpPr>
        <p:spPr bwMode="ltGray">
          <a:xfrm>
            <a:off x="7620160" y="3627230"/>
            <a:ext cx="1752600" cy="1161287"/>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Threshold </a:t>
            </a:r>
            <a:r>
              <a:rPr lang="en-US" dirty="0" smtClean="0"/>
              <a:t>Engine</a:t>
            </a:r>
            <a:r>
              <a:rPr lang="en-US" dirty="0" smtClean="0"/>
              <a:t>(Condition</a:t>
            </a:r>
            <a:r>
              <a:rPr lang="en-US" dirty="0" smtClean="0"/>
              <a:t>/</a:t>
            </a:r>
          </a:p>
          <a:p>
            <a:pPr algn="ctr">
              <a:lnSpc>
                <a:spcPct val="90000"/>
              </a:lnSpc>
            </a:pPr>
            <a:r>
              <a:rPr lang="en-US" dirty="0" smtClean="0"/>
              <a:t>Action)</a:t>
            </a:r>
          </a:p>
        </p:txBody>
      </p:sp>
      <p:sp>
        <p:nvSpPr>
          <p:cNvPr id="19" name="Left-Right Arrow 18"/>
          <p:cNvSpPr/>
          <p:nvPr/>
        </p:nvSpPr>
        <p:spPr bwMode="ltGray">
          <a:xfrm>
            <a:off x="3528220" y="4552132"/>
            <a:ext cx="1653540" cy="196950"/>
          </a:xfrm>
          <a:prstGeom prst="leftRightArrow">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20" name="Rounded Rectangle 19"/>
          <p:cNvSpPr/>
          <p:nvPr/>
        </p:nvSpPr>
        <p:spPr bwMode="ltGray">
          <a:xfrm>
            <a:off x="4805150" y="1301573"/>
            <a:ext cx="1654093" cy="612923"/>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Collector Manage Widget</a:t>
            </a:r>
            <a:endParaRPr lang="en-US" sz="1600" dirty="0" smtClean="0"/>
          </a:p>
        </p:txBody>
      </p:sp>
      <p:sp>
        <p:nvSpPr>
          <p:cNvPr id="22" name="Rounded Rectangle 21"/>
          <p:cNvSpPr/>
          <p:nvPr/>
        </p:nvSpPr>
        <p:spPr bwMode="ltGray">
          <a:xfrm>
            <a:off x="3034122" y="1299768"/>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KPI Manage Widgets</a:t>
            </a:r>
            <a:endParaRPr lang="en-US" sz="1600" dirty="0" smtClean="0"/>
          </a:p>
        </p:txBody>
      </p:sp>
      <p:sp>
        <p:nvSpPr>
          <p:cNvPr id="23" name="Rounded Rectangle 22"/>
          <p:cNvSpPr/>
          <p:nvPr/>
        </p:nvSpPr>
        <p:spPr bwMode="ltGray">
          <a:xfrm>
            <a:off x="8656551" y="1244100"/>
            <a:ext cx="1752600" cy="756978"/>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dirty="0" smtClean="0"/>
              <a:t>Model Designer</a:t>
            </a:r>
          </a:p>
        </p:txBody>
      </p:sp>
      <p:sp>
        <p:nvSpPr>
          <p:cNvPr id="38" name="TextBox 37"/>
          <p:cNvSpPr txBox="1"/>
          <p:nvPr/>
        </p:nvSpPr>
        <p:spPr>
          <a:xfrm>
            <a:off x="4066173" y="442904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0" name="Up-Down Arrow 39"/>
          <p:cNvSpPr/>
          <p:nvPr/>
        </p:nvSpPr>
        <p:spPr bwMode="ltGray">
          <a:xfrm>
            <a:off x="6495266" y="2910611"/>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1" name="TextBox 40"/>
          <p:cNvSpPr txBox="1"/>
          <p:nvPr/>
        </p:nvSpPr>
        <p:spPr>
          <a:xfrm>
            <a:off x="6739779" y="3154129"/>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3" name="Up-Down Arrow 42"/>
          <p:cNvSpPr/>
          <p:nvPr/>
        </p:nvSpPr>
        <p:spPr bwMode="ltGray">
          <a:xfrm>
            <a:off x="5040018" y="1956781"/>
            <a:ext cx="218373" cy="45796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4" name="TextBox 43"/>
          <p:cNvSpPr txBox="1"/>
          <p:nvPr/>
        </p:nvSpPr>
        <p:spPr>
          <a:xfrm>
            <a:off x="5258391" y="2105795"/>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5" name="Up-Down Arrow 44"/>
          <p:cNvSpPr/>
          <p:nvPr/>
        </p:nvSpPr>
        <p:spPr bwMode="ltGray">
          <a:xfrm>
            <a:off x="2253228" y="2926525"/>
            <a:ext cx="244513" cy="602842"/>
          </a:xfrm>
          <a:prstGeom prst="up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p>
        </p:txBody>
      </p:sp>
      <p:sp>
        <p:nvSpPr>
          <p:cNvPr id="46" name="TextBox 45"/>
          <p:cNvSpPr txBox="1"/>
          <p:nvPr/>
        </p:nvSpPr>
        <p:spPr>
          <a:xfrm>
            <a:off x="2497741" y="3170043"/>
            <a:ext cx="439353" cy="181057"/>
          </a:xfrm>
          <a:prstGeom prst="rect">
            <a:avLst/>
          </a:prstGeom>
          <a:noFill/>
        </p:spPr>
        <p:txBody>
          <a:bodyPr wrap="none" lIns="0" tIns="0" rIns="0" bIns="0" rtlCol="0">
            <a:noAutofit/>
          </a:bodyPr>
          <a:lstStyle/>
          <a:p>
            <a:pPr>
              <a:lnSpc>
                <a:spcPct val="90000"/>
              </a:lnSpc>
            </a:pPr>
            <a:r>
              <a:rPr lang="en-US" sz="12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REST</a:t>
            </a:r>
            <a:endParaRPr lang="en-US"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47" name="Rounded Rectangle 46"/>
          <p:cNvSpPr/>
          <p:nvPr/>
        </p:nvSpPr>
        <p:spPr bwMode="ltGray">
          <a:xfrm>
            <a:off x="6716467" y="1308840"/>
            <a:ext cx="1724377" cy="647941"/>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Threshold Manage Widget</a:t>
            </a:r>
            <a:endParaRPr lang="en-US" sz="1600" dirty="0" smtClean="0"/>
          </a:p>
        </p:txBody>
      </p:sp>
      <p:sp>
        <p:nvSpPr>
          <p:cNvPr id="48" name="Rounded Rectangle 47"/>
          <p:cNvSpPr/>
          <p:nvPr/>
        </p:nvSpPr>
        <p:spPr bwMode="ltGray">
          <a:xfrm>
            <a:off x="4572161" y="2467822"/>
            <a:ext cx="1585743" cy="649188"/>
          </a:xfrm>
          <a:prstGeom prst="roundRect">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600" dirty="0" smtClean="0"/>
              <a:t>MPM Plugin</a:t>
            </a:r>
            <a:endParaRPr lang="en-US" sz="1600" dirty="0" smtClean="0"/>
          </a:p>
        </p:txBody>
      </p:sp>
      <p:sp>
        <p:nvSpPr>
          <p:cNvPr id="49" name="Rounded Rectangle 48"/>
          <p:cNvSpPr/>
          <p:nvPr/>
        </p:nvSpPr>
        <p:spPr bwMode="ltGray">
          <a:xfrm>
            <a:off x="10924893" y="5439810"/>
            <a:ext cx="858033" cy="533400"/>
          </a:xfrm>
          <a:prstGeom prst="roundRect">
            <a:avLst/>
          </a:prstGeom>
          <a:solidFill>
            <a:schemeClr val="accent4">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sz="1050" dirty="0" smtClean="0"/>
              <a:t>Not in the prototype</a:t>
            </a:r>
            <a:endParaRPr lang="en-US" sz="1050" dirty="0"/>
          </a:p>
        </p:txBody>
      </p:sp>
    </p:spTree>
    <p:extLst>
      <p:ext uri="{BB962C8B-B14F-4D97-AF65-F5344CB8AC3E}">
        <p14:creationId xmlns:p14="http://schemas.microsoft.com/office/powerpoint/2010/main" val="6858826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Model</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5</a:t>
            </a:fld>
            <a:endParaRPr lang="en-US"/>
          </a:p>
        </p:txBody>
      </p:sp>
      <p:pic>
        <p:nvPicPr>
          <p:cNvPr id="5" name="Picture 4"/>
          <p:cNvPicPr>
            <a:picLocks noChangeAspect="1"/>
          </p:cNvPicPr>
          <p:nvPr/>
        </p:nvPicPr>
        <p:blipFill>
          <a:blip r:embed="rId2"/>
          <a:stretch>
            <a:fillRect/>
          </a:stretch>
        </p:blipFill>
        <p:spPr>
          <a:xfrm>
            <a:off x="609441" y="1600200"/>
            <a:ext cx="5562600" cy="2854109"/>
          </a:xfrm>
          <a:prstGeom prst="rect">
            <a:avLst/>
          </a:prstGeom>
        </p:spPr>
      </p:pic>
      <p:pic>
        <p:nvPicPr>
          <p:cNvPr id="6" name="Picture 5"/>
          <p:cNvPicPr>
            <a:picLocks noChangeAspect="1"/>
          </p:cNvPicPr>
          <p:nvPr/>
        </p:nvPicPr>
        <p:blipFill>
          <a:blip r:embed="rId3"/>
          <a:stretch>
            <a:fillRect/>
          </a:stretch>
        </p:blipFill>
        <p:spPr>
          <a:xfrm>
            <a:off x="6566919" y="3279388"/>
            <a:ext cx="5009417" cy="3130144"/>
          </a:xfrm>
          <a:prstGeom prst="rect">
            <a:avLst/>
          </a:prstGeom>
        </p:spPr>
      </p:pic>
      <p:sp>
        <p:nvSpPr>
          <p:cNvPr id="7" name="Curved Down Arrow 6"/>
          <p:cNvSpPr/>
          <p:nvPr/>
        </p:nvSpPr>
        <p:spPr bwMode="ltGray">
          <a:xfrm rot="1939759">
            <a:off x="6304877" y="23182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TextBox 7"/>
          <p:cNvSpPr txBox="1"/>
          <p:nvPr/>
        </p:nvSpPr>
        <p:spPr>
          <a:xfrm>
            <a:off x="2209800" y="3770764"/>
            <a:ext cx="1752600" cy="260940"/>
          </a:xfrm>
          <a:prstGeom prst="rect">
            <a:avLst/>
          </a:prstGeom>
          <a:noFill/>
        </p:spPr>
        <p:txBody>
          <a:bodyPr wrap="none" lIns="0" tIns="0" rIns="0" bIns="0" rtlCol="0">
            <a:noAutofit/>
          </a:bodyPr>
          <a:lstStyle/>
          <a:p>
            <a:pPr>
              <a:lnSpc>
                <a:spcPct val="90000"/>
              </a:lnSpc>
            </a:pPr>
            <a:r>
              <a:rPr lang="en-US" dirty="0" smtClean="0"/>
              <a:t>Model Designer</a:t>
            </a:r>
            <a:endParaRPr lang="en-US" dirty="0"/>
          </a:p>
        </p:txBody>
      </p:sp>
      <p:sp>
        <p:nvSpPr>
          <p:cNvPr id="9" name="TextBox 8"/>
          <p:cNvSpPr txBox="1"/>
          <p:nvPr/>
        </p:nvSpPr>
        <p:spPr>
          <a:xfrm>
            <a:off x="8305800" y="5715000"/>
            <a:ext cx="1752600" cy="260940"/>
          </a:xfrm>
          <a:prstGeom prst="rect">
            <a:avLst/>
          </a:prstGeom>
          <a:noFill/>
        </p:spPr>
        <p:txBody>
          <a:bodyPr wrap="none" lIns="0" tIns="0" rIns="0" bIns="0" rtlCol="0">
            <a:noAutofit/>
          </a:bodyPr>
          <a:lstStyle/>
          <a:p>
            <a:pPr>
              <a:lnSpc>
                <a:spcPct val="90000"/>
              </a:lnSpc>
            </a:pPr>
            <a:r>
              <a:rPr lang="en-US" dirty="0" smtClean="0"/>
              <a:t>Model in DB</a:t>
            </a:r>
            <a:endParaRPr lang="en-US" dirty="0"/>
          </a:p>
        </p:txBody>
      </p:sp>
      <p:sp>
        <p:nvSpPr>
          <p:cNvPr id="12" name="Content Placeholder 2"/>
          <p:cNvSpPr>
            <a:spLocks noGrp="1"/>
          </p:cNvSpPr>
          <p:nvPr>
            <p:ph idx="1"/>
          </p:nvPr>
        </p:nvSpPr>
        <p:spPr>
          <a:xfrm>
            <a:off x="609600" y="4844460"/>
            <a:ext cx="5562441" cy="1131479"/>
          </a:xfrm>
        </p:spPr>
        <p:txBody>
          <a:bodyPr/>
          <a:lstStyle/>
          <a:p>
            <a:pPr marL="0" indent="0">
              <a:buNone/>
            </a:pPr>
            <a:r>
              <a:rPr lang="en-US" dirty="0" smtClean="0"/>
              <a:t>Build a visualized designer to define the model of network based on RAPPID library. </a:t>
            </a:r>
            <a:endParaRPr lang="en-US" dirty="0"/>
          </a:p>
          <a:p>
            <a:pPr marL="0" indent="0">
              <a:buNone/>
            </a:pPr>
            <a:r>
              <a:rPr lang="en-US" dirty="0" smtClean="0"/>
              <a:t>Granularity objects are defined in the designer as well.</a:t>
            </a:r>
            <a:endParaRPr lang="en-US" dirty="0"/>
          </a:p>
        </p:txBody>
      </p:sp>
    </p:spTree>
    <p:extLst>
      <p:ext uri="{BB962C8B-B14F-4D97-AF65-F5344CB8AC3E}">
        <p14:creationId xmlns:p14="http://schemas.microsoft.com/office/powerpoint/2010/main" val="29463710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Management</a:t>
            </a:r>
            <a:endParaRPr lang="en-US" dirty="0"/>
          </a:p>
        </p:txBody>
      </p:sp>
      <p:sp>
        <p:nvSpPr>
          <p:cNvPr id="3" name="Content Placeholder 2"/>
          <p:cNvSpPr>
            <a:spLocks noGrp="1"/>
          </p:cNvSpPr>
          <p:nvPr>
            <p:ph idx="1"/>
          </p:nvPr>
        </p:nvSpPr>
        <p:spPr>
          <a:xfrm>
            <a:off x="609600" y="1524000"/>
            <a:ext cx="5486400" cy="4571999"/>
          </a:xfrm>
        </p:spPr>
        <p:txBody>
          <a:bodyPr>
            <a:normAutofit/>
          </a:bodyPr>
          <a:lstStyle/>
          <a:p>
            <a:r>
              <a:rPr lang="en-US" sz="1600" dirty="0" smtClean="0"/>
              <a:t>Each KPI has a unique ID assigned by the system.</a:t>
            </a:r>
          </a:p>
          <a:p>
            <a:r>
              <a:rPr lang="en-US" sz="1600" dirty="0" smtClean="0"/>
              <a:t>There are 4 types of KPI</a:t>
            </a:r>
          </a:p>
          <a:p>
            <a:pPr lvl="1">
              <a:buFont typeface="Wingdings" panose="05000000000000000000" pitchFamily="2" charset="2"/>
              <a:buChar char="ü"/>
            </a:pPr>
            <a:r>
              <a:rPr lang="en-US" sz="1400" dirty="0" smtClean="0"/>
              <a:t>Raw: collect by the collectors.</a:t>
            </a:r>
          </a:p>
          <a:p>
            <a:pPr lvl="1">
              <a:buFont typeface="Wingdings" panose="05000000000000000000" pitchFamily="2" charset="2"/>
              <a:buChar char="ü"/>
            </a:pPr>
            <a:r>
              <a:rPr lang="en-US" sz="1400" dirty="0" smtClean="0"/>
              <a:t>Calculation: The KPI is calculated based on the KPIs of the same NE and have the same granularity.</a:t>
            </a:r>
          </a:p>
          <a:p>
            <a:pPr lvl="1">
              <a:buFont typeface="Wingdings" panose="05000000000000000000" pitchFamily="2" charset="2"/>
              <a:buChar char="ü"/>
            </a:pPr>
            <a:r>
              <a:rPr lang="en-US" sz="1400" dirty="0" smtClean="0"/>
              <a:t>Time Aggregation: The KPI is aggregated by the KPI of the same NE type but from smaller granularity.</a:t>
            </a:r>
          </a:p>
          <a:p>
            <a:pPr lvl="1">
              <a:buFont typeface="Wingdings" panose="05000000000000000000" pitchFamily="2" charset="2"/>
              <a:buChar char="ü"/>
            </a:pPr>
            <a:r>
              <a:rPr lang="en-US" sz="1400" dirty="0" smtClean="0"/>
              <a:t>Entity Aggregation: The KPI is aggregated by the KPI of the sub NE (defined in the model) and have same granularity.</a:t>
            </a:r>
          </a:p>
          <a:p>
            <a:pPr marL="228600" lvl="1" indent="0">
              <a:buNone/>
            </a:pPr>
            <a:r>
              <a:rPr lang="en-US" sz="1400" dirty="0" smtClean="0"/>
              <a:t>These 4 types shall meet all the KPI requirements, but we still able to enhance it to simplify the types and support more complex formula and support more aggregation functions.</a:t>
            </a:r>
            <a:endParaRPr lang="en-US" sz="1400" dirty="0"/>
          </a:p>
          <a:p>
            <a:pPr marL="228600" lvl="1" indent="0">
              <a:buNone/>
            </a:pPr>
            <a:endParaRPr lang="en-US" sz="1400"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6</a:t>
            </a:fld>
            <a:endParaRPr lang="en-US"/>
          </a:p>
        </p:txBody>
      </p:sp>
      <p:pic>
        <p:nvPicPr>
          <p:cNvPr id="5" name="Picture 4"/>
          <p:cNvPicPr>
            <a:picLocks noChangeAspect="1"/>
          </p:cNvPicPr>
          <p:nvPr/>
        </p:nvPicPr>
        <p:blipFill>
          <a:blip r:embed="rId2"/>
          <a:stretch>
            <a:fillRect/>
          </a:stretch>
        </p:blipFill>
        <p:spPr>
          <a:xfrm>
            <a:off x="6096000" y="1752600"/>
            <a:ext cx="5684964" cy="353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1905000" y="4784733"/>
            <a:ext cx="3076315" cy="1011391"/>
          </a:xfrm>
          <a:prstGeom prst="rect">
            <a:avLst/>
          </a:prstGeom>
        </p:spPr>
      </p:pic>
    </p:spTree>
    <p:extLst>
      <p:ext uri="{BB962C8B-B14F-4D97-AF65-F5344CB8AC3E}">
        <p14:creationId xmlns:p14="http://schemas.microsoft.com/office/powerpoint/2010/main" val="7688854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KPI Definition in Database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7</a:t>
            </a:fld>
            <a:endParaRPr lang="en-US"/>
          </a:p>
        </p:txBody>
      </p:sp>
      <p:pic>
        <p:nvPicPr>
          <p:cNvPr id="5" name="Picture 4"/>
          <p:cNvPicPr>
            <a:picLocks noChangeAspect="1"/>
          </p:cNvPicPr>
          <p:nvPr/>
        </p:nvPicPr>
        <p:blipFill>
          <a:blip r:embed="rId2"/>
          <a:stretch>
            <a:fillRect/>
          </a:stretch>
        </p:blipFill>
        <p:spPr>
          <a:xfrm>
            <a:off x="624681" y="1676400"/>
            <a:ext cx="6809093" cy="28429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6324600" y="2929682"/>
            <a:ext cx="5380952" cy="3733333"/>
          </a:xfrm>
          <a:prstGeom prst="rect">
            <a:avLst/>
          </a:prstGeom>
        </p:spPr>
      </p:pic>
      <p:sp>
        <p:nvSpPr>
          <p:cNvPr id="7" name="Curved Down Arrow 6"/>
          <p:cNvSpPr/>
          <p:nvPr/>
        </p:nvSpPr>
        <p:spPr bwMode="ltGray">
          <a:xfrm rot="1939759">
            <a:off x="6990676" y="2546820"/>
            <a:ext cx="2286000" cy="588854"/>
          </a:xfrm>
          <a:prstGeom prst="curvedDownArrow">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err="1" smtClean="0">
              <a:solidFill>
                <a:schemeClr val="tx1"/>
              </a:solidFill>
            </a:endParaRPr>
          </a:p>
        </p:txBody>
      </p:sp>
      <p:sp>
        <p:nvSpPr>
          <p:cNvPr id="8" name="Content Placeholder 2"/>
          <p:cNvSpPr>
            <a:spLocks noGrp="1"/>
          </p:cNvSpPr>
          <p:nvPr>
            <p:ph idx="1"/>
          </p:nvPr>
        </p:nvSpPr>
        <p:spPr>
          <a:xfrm>
            <a:off x="609600" y="4844460"/>
            <a:ext cx="5562441" cy="1131479"/>
          </a:xfrm>
        </p:spPr>
        <p:txBody>
          <a:bodyPr/>
          <a:lstStyle/>
          <a:p>
            <a:pPr marL="0" indent="0">
              <a:buNone/>
            </a:pPr>
            <a:r>
              <a:rPr lang="en-US" dirty="0" smtClean="0"/>
              <a:t>Each KPI_DEF node must connect to one NE template node and one Granularity definition node.</a:t>
            </a:r>
            <a:endParaRPr lang="en-US" dirty="0"/>
          </a:p>
        </p:txBody>
      </p:sp>
    </p:spTree>
    <p:extLst>
      <p:ext uri="{BB962C8B-B14F-4D97-AF65-F5344CB8AC3E}">
        <p14:creationId xmlns:p14="http://schemas.microsoft.com/office/powerpoint/2010/main" val="3043690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Threshold Management</a:t>
            </a:r>
            <a:endParaRPr lang="en-US" dirty="0"/>
          </a:p>
        </p:txBody>
      </p:sp>
      <p:sp>
        <p:nvSpPr>
          <p:cNvPr id="3" name="Content Placeholder 2"/>
          <p:cNvSpPr>
            <a:spLocks noGrp="1"/>
          </p:cNvSpPr>
          <p:nvPr>
            <p:ph idx="1"/>
          </p:nvPr>
        </p:nvSpPr>
        <p:spPr>
          <a:xfrm>
            <a:off x="609600" y="1524001"/>
            <a:ext cx="5791200" cy="4267200"/>
          </a:xfrm>
        </p:spPr>
        <p:txBody>
          <a:bodyPr/>
          <a:lstStyle/>
          <a:p>
            <a:r>
              <a:rPr lang="en-US" dirty="0" smtClean="0"/>
              <a:t>Each KPI Definition has one or more Threshold definitions. </a:t>
            </a:r>
          </a:p>
          <a:p>
            <a:r>
              <a:rPr lang="en-US" dirty="0" smtClean="0"/>
              <a:t>Each definition has one condition and a Action</a:t>
            </a:r>
          </a:p>
          <a:p>
            <a:r>
              <a:rPr lang="en-US" dirty="0" smtClean="0"/>
              <a:t>The Condition must be a logical expression.</a:t>
            </a:r>
          </a:p>
          <a:p>
            <a:r>
              <a:rPr lang="en-US" dirty="0" smtClean="0"/>
              <a:t>The Action could be various types, but the action module is not develop in the prototype.</a:t>
            </a:r>
          </a:p>
          <a:p>
            <a:r>
              <a:rPr lang="en-US" dirty="0" smtClean="0"/>
              <a:t>Threshold engine will get the KPI values (get from DB if the KPI type is Raw or invoke KPI engine to calculate the KPI values) and check if it’s broke the condition.</a:t>
            </a:r>
          </a:p>
          <a:p>
            <a:r>
              <a:rPr lang="en-US" dirty="0" smtClean="0"/>
              <a:t>The threshold engine shall be invoke by a Job system which is not in the prototype.</a:t>
            </a:r>
            <a:endParaRPr lang="en-US" dirty="0"/>
          </a:p>
        </p:txBody>
      </p:sp>
      <p:sp>
        <p:nvSpPr>
          <p:cNvPr id="4" name="Slide Number Placeholder 3"/>
          <p:cNvSpPr>
            <a:spLocks noGrp="1"/>
          </p:cNvSpPr>
          <p:nvPr>
            <p:ph type="sldNum" sz="quarter" idx="12"/>
          </p:nvPr>
        </p:nvSpPr>
        <p:spPr/>
        <p:txBody>
          <a:bodyPr/>
          <a:lstStyle/>
          <a:p>
            <a:fld id="{B016F8AB-BCEA-4347-8BA6-BE776009BC89}" type="slidenum">
              <a:rPr lang="en-US" smtClean="0"/>
              <a:pPr/>
              <a:t>8</a:t>
            </a:fld>
            <a:endParaRPr lang="en-US"/>
          </a:p>
        </p:txBody>
      </p:sp>
      <p:pic>
        <p:nvPicPr>
          <p:cNvPr id="5" name="Picture 4"/>
          <p:cNvPicPr>
            <a:picLocks noChangeAspect="1"/>
          </p:cNvPicPr>
          <p:nvPr/>
        </p:nvPicPr>
        <p:blipFill>
          <a:blip r:embed="rId2"/>
          <a:stretch>
            <a:fillRect/>
          </a:stretch>
        </p:blipFill>
        <p:spPr>
          <a:xfrm>
            <a:off x="6710334" y="1524000"/>
            <a:ext cx="4847714" cy="3810000"/>
          </a:xfrm>
          <a:prstGeom prst="rect">
            <a:avLst/>
          </a:prstGeom>
        </p:spPr>
      </p:pic>
    </p:spTree>
    <p:extLst>
      <p:ext uri="{BB962C8B-B14F-4D97-AF65-F5344CB8AC3E}">
        <p14:creationId xmlns:p14="http://schemas.microsoft.com/office/powerpoint/2010/main" val="335068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Standard CSV Collector</a:t>
            </a:r>
            <a:endParaRPr lang="en-US" dirty="0"/>
          </a:p>
        </p:txBody>
      </p:sp>
      <p:sp>
        <p:nvSpPr>
          <p:cNvPr id="3" name="Content Placeholder 2"/>
          <p:cNvSpPr>
            <a:spLocks noGrp="1"/>
          </p:cNvSpPr>
          <p:nvPr>
            <p:ph idx="1"/>
          </p:nvPr>
        </p:nvSpPr>
        <p:spPr/>
        <p:txBody>
          <a:bodyPr/>
          <a:lstStyle/>
          <a:p>
            <a:r>
              <a:rPr lang="en-US" dirty="0" smtClean="0"/>
              <a:t>The collector will monitor a configuration directory and consumes new files.</a:t>
            </a:r>
          </a:p>
          <a:p>
            <a:r>
              <a:rPr lang="en-US" dirty="0" smtClean="0"/>
              <a:t>The file must in a defined format. So it’s required a external  simple ETL application to reform the source files. </a:t>
            </a:r>
          </a:p>
          <a:p>
            <a:r>
              <a:rPr lang="en-US" dirty="0" smtClean="0"/>
              <a:t>The file must have headers.  </a:t>
            </a:r>
          </a:p>
          <a:p>
            <a:r>
              <a:rPr lang="en-US" dirty="0" smtClean="0"/>
              <a:t>After collect successfully, the file will be renamed or removed</a:t>
            </a:r>
            <a:r>
              <a:rPr lang="en-US" dirty="0" smtClean="0"/>
              <a:t>.</a:t>
            </a:r>
          </a:p>
          <a:p>
            <a:r>
              <a:rPr lang="en-US" dirty="0" smtClean="0"/>
              <a:t>KPI must be defined before collecting</a:t>
            </a:r>
            <a:endParaRPr lang="en-US" dirty="0" smtClean="0"/>
          </a:p>
          <a:p>
            <a:r>
              <a:rPr lang="en-US" dirty="0" smtClean="0"/>
              <a:t>Inventory data may come together with performance file or need another collector to collect from inventory system.</a:t>
            </a:r>
          </a:p>
          <a:p>
            <a:endParaRPr lang="en-US" dirty="0" smtClean="0"/>
          </a:p>
          <a:p>
            <a:endParaRPr lang="en-US" dirty="0"/>
          </a:p>
          <a:p>
            <a:pPr marL="0" indent="0">
              <a:buNone/>
            </a:pPr>
            <a:endParaRPr lang="en-US" dirty="0" smtClean="0"/>
          </a:p>
        </p:txBody>
      </p:sp>
      <p:sp>
        <p:nvSpPr>
          <p:cNvPr id="4" name="Slide Number Placeholder 3"/>
          <p:cNvSpPr>
            <a:spLocks noGrp="1"/>
          </p:cNvSpPr>
          <p:nvPr>
            <p:ph type="sldNum" sz="quarter" idx="12"/>
          </p:nvPr>
        </p:nvSpPr>
        <p:spPr/>
        <p:txBody>
          <a:bodyPr/>
          <a:lstStyle/>
          <a:p>
            <a:fld id="{B016F8AB-BCEA-4347-8BA6-BE776009BC89}" type="slidenum">
              <a:rPr lang="en-US" smtClean="0"/>
              <a:pPr/>
              <a:t>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881077946"/>
              </p:ext>
            </p:extLst>
          </p:nvPr>
        </p:nvGraphicFramePr>
        <p:xfrm>
          <a:off x="4038600" y="2514600"/>
          <a:ext cx="7010400" cy="365760"/>
        </p:xfrm>
        <a:graphic>
          <a:graphicData uri="http://schemas.openxmlformats.org/drawingml/2006/table">
            <a:tbl>
              <a:tblPr>
                <a:tableStyleId>{69012ECD-51FC-41F1-AA8D-1B2483CD663E}</a:tableStyleId>
              </a:tblPr>
              <a:tblGrid>
                <a:gridCol w="1132321"/>
                <a:gridCol w="865893"/>
                <a:gridCol w="1182276"/>
                <a:gridCol w="899196"/>
                <a:gridCol w="1065714"/>
                <a:gridCol w="1065714"/>
                <a:gridCol w="799286"/>
              </a:tblGrid>
              <a:tr h="182880">
                <a:tc>
                  <a:txBody>
                    <a:bodyPr/>
                    <a:lstStyle/>
                    <a:p>
                      <a:pPr algn="l" fontAlgn="b"/>
                      <a:r>
                        <a:rPr lang="en-US" sz="1100" u="none" strike="noStrike" dirty="0">
                          <a:effectLst/>
                        </a:rPr>
                        <a:t>&lt;Parent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&lt;Ne Type&gt;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Timestamp</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Granularity</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&lt;KPI Name1&gt;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a:effectLst/>
                        </a:rPr>
                        <a:t>&lt;KPI Name2&gt;</a:t>
                      </a:r>
                      <a:endParaRPr lang="en-US" sz="1100" b="0" i="0" u="none" strike="noStrike">
                        <a:solidFill>
                          <a:srgbClr val="FFFFFF"/>
                        </a:solidFill>
                        <a:effectLst/>
                        <a:latin typeface="Calibri" panose="020F0502020204030204" pitchFamily="34" charset="0"/>
                      </a:endParaRPr>
                    </a:p>
                  </a:txBody>
                  <a:tcPr marL="7620" marR="7620" marT="7620" marB="0" anchor="b">
                    <a:solidFill>
                      <a:srgbClr val="92D050"/>
                    </a:solidFill>
                  </a:tcPr>
                </a:tc>
                <a:tc>
                  <a:txBody>
                    <a:bodyPr/>
                    <a:lstStyle/>
                    <a:p>
                      <a:pPr algn="l" fontAlgn="b"/>
                      <a:r>
                        <a:rPr lang="en-US" sz="1100" u="none" strike="noStrike" dirty="0">
                          <a:effectLst/>
                        </a:rPr>
                        <a:t>…</a:t>
                      </a:r>
                      <a:endParaRPr lang="en-US" sz="1100" b="0" i="0" u="none" strike="noStrike" dirty="0">
                        <a:solidFill>
                          <a:srgbClr val="FFFFFF"/>
                        </a:solidFill>
                        <a:effectLst/>
                        <a:latin typeface="Calibri" panose="020F0502020204030204" pitchFamily="34" charset="0"/>
                      </a:endParaRPr>
                    </a:p>
                  </a:txBody>
                  <a:tcPr marL="7620" marR="7620" marT="7620" marB="0" anchor="b">
                    <a:solidFill>
                      <a:srgbClr val="92D050"/>
                    </a:solidFill>
                  </a:tcPr>
                </a:tc>
              </a:tr>
              <a:tr h="182880">
                <a:tc>
                  <a:txBody>
                    <a:bodyPr/>
                    <a:lstStyle/>
                    <a:p>
                      <a:pPr algn="l" fontAlgn="b"/>
                      <a:r>
                        <a:rPr lang="en-US" sz="1100" u="none" strike="noStrike">
                          <a:effectLst/>
                        </a:rPr>
                        <a:t>BSC1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BTS1</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148237847383</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500</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US" sz="1100" u="none" strike="noStrike" dirty="0">
                          <a:effectLst/>
                        </a:rPr>
                        <a:t>348</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NA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b"/>
                </a:tc>
              </a:tr>
            </a:tbl>
          </a:graphicData>
        </a:graphic>
      </p:graphicFrame>
    </p:spTree>
    <p:extLst>
      <p:ext uri="{BB962C8B-B14F-4D97-AF65-F5344CB8AC3E}">
        <p14:creationId xmlns:p14="http://schemas.microsoft.com/office/powerpoint/2010/main" val="283889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HPE_Standard_Arial_16x9_v2">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HPE_Standard_Arial_16x9_v2.potx" id="{EC39521B-8045-443F-BD52-7A907E19980C}" vid="{95094B2B-0B69-4155-8B43-4D6A298351DB}"/>
    </a:ext>
  </a:extLst>
</a:theme>
</file>

<file path=ppt/theme/theme2.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9050">
          <a:solidFill>
            <a:schemeClr val="accent1"/>
          </a:solidFill>
        </a:ln>
      </a:spPr>
      <a:bodyPr rtlCol="0" anchor="ctr"/>
      <a:lstStyle>
        <a:defPPr algn="ctr">
          <a:lnSpc>
            <a:spcPct val="90000"/>
          </a:lnSpc>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a:defPPr>
      </a:lstStyle>
    </a:txDef>
  </a:objectDefaults>
  <a:extraClrSchemeLst/>
  <a:custClrLst>
    <a:custClr name="0|179|136">
      <a:srgbClr val="00B388"/>
    </a:custClr>
    <a:custClr name="135|123|117">
      <a:srgbClr val="877B75"/>
    </a:custClr>
    <a:custClr name="135|135|135">
      <a:srgbClr val="878787"/>
    </a:custClr>
  </a:custClrLst>
</a:theme>
</file>

<file path=ppt/theme/themeOverride1.xml><?xml version="1.0" encoding="utf-8"?>
<a:themeOverride xmlns:a="http://schemas.openxmlformats.org/drawingml/2006/main">
  <a:clrScheme name="HPE">
    <a:dk1>
      <a:sysClr val="windowText" lastClr="000000"/>
    </a:dk1>
    <a:lt1>
      <a:sysClr val="window" lastClr="FFFFFF"/>
    </a:lt1>
    <a:dk2>
      <a:srgbClr val="425563"/>
    </a:dk2>
    <a:lt2>
      <a:srgbClr val="C6C9CA"/>
    </a:lt2>
    <a:accent1>
      <a:srgbClr val="425563"/>
    </a:accent1>
    <a:accent2>
      <a:srgbClr val="2AD2C9"/>
    </a:accent2>
    <a:accent3>
      <a:srgbClr val="FF8D6D"/>
    </a:accent3>
    <a:accent4>
      <a:srgbClr val="5B4767"/>
    </a:accent4>
    <a:accent5>
      <a:srgbClr val="617D78"/>
    </a:accent5>
    <a:accent6>
      <a:srgbClr val="C6C9CA"/>
    </a:accent6>
    <a:hlink>
      <a:srgbClr val="617D78"/>
    </a:hlink>
    <a:folHlink>
      <a:srgbClr val="878787"/>
    </a:folHlink>
  </a:clrScheme>
</a:themeOverride>
</file>

<file path=docProps/app.xml><?xml version="1.0" encoding="utf-8"?>
<Properties xmlns="http://schemas.openxmlformats.org/officeDocument/2006/extended-properties" xmlns:vt="http://schemas.openxmlformats.org/officeDocument/2006/docPropsVTypes">
  <Template/>
  <TotalTime>1408</TotalTime>
  <Words>914</Words>
  <Application>Microsoft Office PowerPoint</Application>
  <PresentationFormat>Widescreen</PresentationFormat>
  <Paragraphs>151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Consolas</vt:lpstr>
      <vt:lpstr>Wingdings</vt:lpstr>
      <vt:lpstr>HPE_Standard_Arial_16x9_v2</vt:lpstr>
      <vt:lpstr>HPE PM 2.0</vt:lpstr>
      <vt:lpstr>Architecture – Function View</vt:lpstr>
      <vt:lpstr>General Ideas</vt:lpstr>
      <vt:lpstr>Architecture – Service View (prototype)</vt:lpstr>
      <vt:lpstr>Design Model</vt:lpstr>
      <vt:lpstr>KPI Management</vt:lpstr>
      <vt:lpstr>KPI Definition in Database</vt:lpstr>
      <vt:lpstr>Threshold Management</vt:lpstr>
      <vt:lpstr>Standard CSV Collector</vt:lpstr>
      <vt:lpstr>E2E Scenario     definitions</vt:lpstr>
      <vt:lpstr>Source file</vt:lpstr>
      <vt:lpstr>After collect</vt:lpstr>
      <vt:lpstr>SNMP Collector</vt:lpstr>
      <vt:lpstr>Next Step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with picture</dc:title>
  <dc:creator>The Presentation Company</dc:creator>
  <cp:lastModifiedBy>Yan, Zhi-Gang (ES-Best-Shore-Services-China-SH)</cp:lastModifiedBy>
  <cp:revision>135</cp:revision>
  <dcterms:created xsi:type="dcterms:W3CDTF">2015-06-05T00:45:03Z</dcterms:created>
  <dcterms:modified xsi:type="dcterms:W3CDTF">2016-01-07T12:19:13Z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2289701</vt:lpwstr>
  </property>
  <property fmtid="{D5CDD505-2E9C-101B-9397-08002B2CF9AE}" pid="3" name="NXPowerLiteSettings">
    <vt:lpwstr>B74006B004C800</vt:lpwstr>
  </property>
  <property fmtid="{D5CDD505-2E9C-101B-9397-08002B2CF9AE}" pid="4" name="NXPowerLiteVersion">
    <vt:lpwstr>D6.0.7</vt:lpwstr>
  </property>
</Properties>
</file>