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63" r:id="rId3"/>
    <p:sldId id="262" r:id="rId4"/>
    <p:sldId id="278" r:id="rId5"/>
    <p:sldId id="271" r:id="rId6"/>
    <p:sldId id="270" r:id="rId7"/>
    <p:sldId id="272" r:id="rId8"/>
    <p:sldId id="273" r:id="rId9"/>
    <p:sldId id="274" r:id="rId10"/>
    <p:sldId id="266" r:id="rId11"/>
    <p:sldId id="267" r:id="rId12"/>
    <p:sldId id="268" r:id="rId13"/>
    <p:sldId id="269" r:id="rId14"/>
    <p:sldId id="279" r:id="rId15"/>
    <p:sldId id="277" r:id="rId16"/>
    <p:sldId id="275"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9,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9,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9,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9,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9,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9,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9,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9,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9,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9,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9,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9,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9,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9,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a:t>
            </a:r>
            <a:r>
              <a:rPr lang="en-US" dirty="0" smtClean="0"/>
              <a:t>Performance </a:t>
            </a:r>
            <a:r>
              <a:rPr lang="en-US" dirty="0" err="1" smtClean="0"/>
              <a:t>Manangement</a:t>
            </a:r>
            <a:r>
              <a:rPr lang="en-US" dirty="0" smtClean="0"/>
              <a:t> </a:t>
            </a:r>
            <a:r>
              <a:rPr lang="en-US" dirty="0" smtClean="0"/>
              <a:t>2.0</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Dec 12</a:t>
            </a:r>
            <a:r>
              <a:rPr lang="en-US" baseline="30000" dirty="0" smtClean="0"/>
              <a:t>nd</a:t>
            </a:r>
            <a:r>
              <a:rPr lang="en-US" dirty="0" smtClean="0"/>
              <a:t>, 2015</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a:t>
            </a:r>
            <a:r>
              <a:rPr lang="en-US" sz="1400" dirty="0"/>
              <a:t>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is a light </a:t>
            </a:r>
            <a:r>
              <a:rPr lang="en-US" sz="1600" dirty="0"/>
              <a:t>but </a:t>
            </a:r>
            <a:r>
              <a:rPr lang="en-US" sz="1600" dirty="0" smtClean="0"/>
              <a:t>extendible solution of performance management.</a:t>
            </a:r>
          </a:p>
          <a:p>
            <a:r>
              <a:rPr lang="en-US" sz="1600" dirty="0" smtClean="0"/>
              <a:t>The solution bases on Neo4J database, which provides high performance on massive data and used by other HPE product like UCA.</a:t>
            </a:r>
          </a:p>
          <a:p>
            <a:r>
              <a:rPr lang="en-US" sz="1600" dirty="0" smtClean="0"/>
              <a:t>In the prototype all modules are developed in JavaScript (NodeJS &amp; AngularJS), while for customized collectors, they can developed in JAVA  or Scala.</a:t>
            </a:r>
          </a:p>
          <a:p>
            <a:r>
              <a:rPr lang="en-US" sz="1600" dirty="0" smtClean="0"/>
              <a:t>Most function modules work independently, they all provide REST APIs for CONTROL and MONIOR</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 </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870027" y="1417215"/>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010103"/>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010103"/>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06494"/>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17012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170127"/>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1605</TotalTime>
  <Words>1094</Words>
  <Application>Microsoft Office PowerPoint</Application>
  <PresentationFormat>Widescreen</PresentationFormat>
  <Paragraphs>181</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Wingdings</vt:lpstr>
      <vt:lpstr>HPE_Standard_Arial_16x9_v2</vt:lpstr>
      <vt:lpstr>HPE Performance Manangement 2.0</vt:lpstr>
      <vt:lpstr>General Ideas</vt:lpstr>
      <vt:lpstr>Architecture – Function View</vt:lpstr>
      <vt:lpstr>Architecture – Deploy view </vt:lpstr>
      <vt:lpstr>Architecture – Service View (prototype)</vt:lpstr>
      <vt:lpstr>Design Model </vt:lpstr>
      <vt:lpstr>KPI Management  -- create and manage KPI definitions</vt:lpstr>
      <vt:lpstr>KPI Definition in Database</vt:lpstr>
      <vt:lpstr>Threshold Management</vt:lpstr>
      <vt:lpstr>Standard CSV Collector</vt:lpstr>
      <vt:lpstr>E2E Scenario     definitions</vt:lpstr>
      <vt:lpstr>Source file</vt:lpstr>
      <vt:lpstr>After collect</vt:lpstr>
      <vt:lpstr>CSV Collector Performance Test</vt:lpstr>
      <vt:lpstr>SNMP Collector</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156</cp:revision>
  <dcterms:created xsi:type="dcterms:W3CDTF">2015-06-05T00:45:03Z</dcterms:created>
  <dcterms:modified xsi:type="dcterms:W3CDTF">2016-01-09T11:07:08Z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