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FTP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SOCKS uses a handshake protocol to inform the proxy software about the connection that the client is trying to make, and then acts as transparently as possible, whereas a regular proxy may interpret and rewrite headers (say, to employ another underlying protocol, such as </a:t>
            </a:r>
            <a:r>
              <a:rPr lang="en" sz="1400">
                <a:solidFill>
                  <a:srgbClr val="0B0080"/>
                </a:solidFill>
                <a:hlinkClick r:id="rId2"/>
              </a:rPr>
              <a:t>FTP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; however, an HTTP proxy simply forwards an HTTP request to the desired HTTP server)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Proxy_server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HTTP_proxying" TargetMode="External"/><Relationship Id="rId4" Type="http://schemas.openxmlformats.org/officeDocument/2006/relationships/hyperlink" Target="https://en.wikipedia.org/wiki/SOCKS#Comparison_to_HTTP_proxying" TargetMode="External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ICG4ld3des8" TargetMode="External"/><Relationship Id="rId4" Type="http://schemas.openxmlformats.org/officeDocument/2006/relationships/hyperlink" Target="https://youtu.be/ICG4ld3des8" TargetMode="External"/><Relationship Id="rId5" Type="http://schemas.openxmlformats.org/officeDocument/2006/relationships/hyperlink" Target="https://youtu.be/ICG4ld3des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176425" y="578175"/>
            <a:ext cx="6720600" cy="30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Impact"/>
                <a:ea typeface="Impact"/>
                <a:cs typeface="Impact"/>
                <a:sym typeface="Impact"/>
              </a:rPr>
              <a:t>Secure SOCKS5 proxy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800">
              <a:latin typeface="Impact"/>
              <a:ea typeface="Impact"/>
              <a:cs typeface="Impact"/>
              <a:sym typeface="Impact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to circumvent the Great Firewall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Great Firewall of China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675" y="1165625"/>
            <a:ext cx="759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Impact"/>
                <a:ea typeface="Impact"/>
                <a:cs typeface="Impact"/>
                <a:sym typeface="Impact"/>
              </a:rPr>
              <a:t>What is GFW?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giant system built by the government to achieve internet censorship in China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Impact"/>
                <a:ea typeface="Impact"/>
                <a:cs typeface="Impact"/>
                <a:sym typeface="Impact"/>
              </a:rPr>
              <a:t>How does it work?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Block any connections to websites on its blacklist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Filter all data, block any connections that contain certain keywords.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If it detects that you are connecting to websites on its blacklist through a proxy, the proxy server will be added to the blacklist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4074" y="445024"/>
            <a:ext cx="1186824" cy="11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2367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</a:t>
            </a:r>
            <a:r>
              <a:rPr lang="en"/>
              <a:t>circumvent</a:t>
            </a:r>
            <a:r>
              <a:rPr lang="en"/>
              <a:t> it? Use A Secure Proxy Server!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18300" y="1256425"/>
            <a:ext cx="5130300" cy="34128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Use proxy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GFW should not know the address you want to connect is on its blacklist. You connect to the proxy server instead of your true destination.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The proxy server should not on its blacklist.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Encrypt data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Keywords should not be detected by the GFW.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</a:pPr>
            <a:r>
              <a:rPr lang="en"/>
              <a:t>All data should remain encrypted when they are transferred within the wall.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584900" y="4669225"/>
            <a:ext cx="4559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https://en.wikipedia.org/wiki/Proxy_server</a:t>
            </a:r>
            <a:r>
              <a:rPr lang="en"/>
              <a:t>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600" y="1414712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General Data flow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1.User input data from browser send to local client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2.The local client encrypt it and send it to the proxy server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3.The proxy server decrypt it and send it to remote server (like google.com)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4. Remote server send data to proxy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5. Proxy encrypt it and send to local client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6.Local client decrypt it and send back to the browser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Socks5 &amp; HTTP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509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Impact"/>
                <a:ea typeface="Impact"/>
                <a:cs typeface="Impact"/>
                <a:sym typeface="Impact"/>
              </a:rPr>
              <a:t>Why SOCKS5?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SOCKS5 is a popular protocol that supported by many browsers, and it also provides authentication.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i="1" lang="en" sz="1400"/>
              <a:t>SOCKS</a:t>
            </a:r>
            <a:r>
              <a:rPr lang="en" sz="1400">
                <a:highlight>
                  <a:srgbClr val="FFFFFF"/>
                </a:highlight>
              </a:rPr>
              <a:t> operates at a lower level than </a:t>
            </a:r>
            <a:r>
              <a:rPr lang="en" sz="1400">
                <a:hlinkClick r:id="rId3"/>
              </a:rPr>
              <a:t>HTTP proxying</a:t>
            </a:r>
            <a:r>
              <a:rPr lang="en" sz="1400">
                <a:highlight>
                  <a:srgbClr val="FFFFFF"/>
                </a:highlight>
              </a:rPr>
              <a:t>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SOCKS uses a handshake protocol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HTTP proxy simply forwards an HTTP request to the desired HTTP server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11700" y="4568875"/>
            <a:ext cx="8223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https://en.wikipedia.org/wiki/SOCKS#Comparison_to_HTTP_proxying</a:t>
            </a:r>
            <a:r>
              <a:rPr lang="en"/>
              <a:t>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5700" y="1513025"/>
            <a:ext cx="3751700" cy="18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https://youtu.be/ICG4ld3des8</a:t>
            </a:r>
            <a:r>
              <a:rPr lang="en">
                <a:hlinkClick r:id="rId4"/>
              </a:rPr>
              <a:t>  </a:t>
            </a:r>
            <a:r>
              <a:rPr lang="en">
                <a:solidFill>
                  <a:schemeClr val="hlink"/>
                </a:solidFill>
                <a:hlinkClick r:id="rId5"/>
              </a:rPr>
              <a:t>👈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379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could we improve our proxy?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better </a:t>
            </a:r>
            <a:r>
              <a:rPr lang="en"/>
              <a:t>encryption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Currently we are using a simple “exclusive or” encryption because it’s easy to implement.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if the GFW is upgraded in the future, such as using a whitelist instead of a blacklist?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We can do nothing.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https://github.com/ruiqili2/sp17-honors-project/tree/master/submission/socks5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