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2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5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81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4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30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8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62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8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9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4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2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2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112ADE5-5F25-4138-A9A2-D3D82D83B15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C714348-BF94-4D10-95DC-580E5824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2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7646-696A-4FBC-9703-A9E09E39E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Latent Semantic analysis(LSA)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196F4-4E42-4CC7-8DB7-7AAA70B97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DS4BME Final Project</a:t>
            </a:r>
          </a:p>
          <a:p>
            <a:r>
              <a:rPr lang="en-US" dirty="0"/>
              <a:t>Yiyuan Zhang</a:t>
            </a:r>
          </a:p>
        </p:txBody>
      </p:sp>
    </p:spTree>
    <p:extLst>
      <p:ext uri="{BB962C8B-B14F-4D97-AF65-F5344CB8AC3E}">
        <p14:creationId xmlns:p14="http://schemas.microsoft.com/office/powerpoint/2010/main" val="6310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B399-10D6-4126-B6D1-26940B70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3BFB-CA37-47E7-8368-E245B787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models – to uncover the </a:t>
            </a:r>
            <a:r>
              <a:rPr lang="en-US" dirty="0">
                <a:solidFill>
                  <a:srgbClr val="FF0000"/>
                </a:solidFill>
              </a:rPr>
              <a:t>hidden variable </a:t>
            </a:r>
            <a:r>
              <a:rPr lang="en-US" dirty="0"/>
              <a:t>that governs the semantics of the documents</a:t>
            </a:r>
          </a:p>
          <a:p>
            <a:r>
              <a:rPr lang="en-US" dirty="0"/>
              <a:t>To find topics and represent the documents with them</a:t>
            </a:r>
          </a:p>
          <a:p>
            <a:r>
              <a:rPr lang="en-US" dirty="0"/>
              <a:t>Application: 1. term-based search 2. recommendation based on similarity 3. find synonym(TOEFL) 4. other data tasks</a:t>
            </a:r>
          </a:p>
          <a:p>
            <a:r>
              <a:rPr lang="en-US" dirty="0"/>
              <a:t>Difficulties: 1. Synonymy 2. Polysemy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1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14B5-090A-4A9A-9F27-CDB0FABA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/>
              <a:t>How to do LSA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F1FF-188A-46D5-B6B5-8988AF2B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/>
              <a:t>First, generate word-document matrix.</a:t>
            </a:r>
          </a:p>
          <a:p>
            <a:r>
              <a:rPr lang="en-US" sz="1800"/>
              <a:t>Second, perform TF-IDF (term frequency-inverse document frequency) to transfer the word-document matrix.</a:t>
            </a:r>
          </a:p>
          <a:p>
            <a:pPr marL="0" indent="0">
              <a:buNone/>
            </a:pPr>
            <a:r>
              <a:rPr lang="en-US" sz="180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0142DC-0EB5-4193-A2B0-338125646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1" y="2481419"/>
            <a:ext cx="5105445" cy="328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4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FA24-F381-4B61-A180-4D589706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>
            <a:normAutofit/>
          </a:bodyPr>
          <a:lstStyle/>
          <a:p>
            <a:r>
              <a:rPr lang="en-US" dirty="0"/>
              <a:t>LSA How to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C61E-ED1E-469E-B667-47A00D33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6"/>
            <a:ext cx="4718989" cy="1841856"/>
          </a:xfrm>
        </p:spPr>
        <p:txBody>
          <a:bodyPr>
            <a:normAutofit/>
          </a:bodyPr>
          <a:lstStyle/>
          <a:p>
            <a:r>
              <a:rPr lang="en-US" sz="1800" dirty="0"/>
              <a:t>Third, dimensional reduction using partial SVD.</a:t>
            </a:r>
          </a:p>
          <a:p>
            <a:r>
              <a:rPr lang="en-US" sz="1800" dirty="0"/>
              <a:t>Last, plot the vectors.</a:t>
            </a:r>
          </a:p>
          <a:p>
            <a:endParaRPr lang="en-US" sz="1800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A92D3A1-ED8A-4490-8C0D-EF7AF98AE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6" y="1602968"/>
            <a:ext cx="3871384" cy="1318213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07CBCA-AC0A-4DDF-9CFA-9067E3F1E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021556"/>
            <a:ext cx="5291667" cy="21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2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1E5B-72D9-4280-9E80-7CE680D2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4951"/>
            <a:ext cx="9601200" cy="805649"/>
          </a:xfrm>
        </p:spPr>
        <p:txBody>
          <a:bodyPr/>
          <a:lstStyle/>
          <a:p>
            <a:r>
              <a:rPr lang="en-US" dirty="0"/>
              <a:t>APP Demo: Interface</a:t>
            </a:r>
          </a:p>
        </p:txBody>
      </p:sp>
      <p:pic>
        <p:nvPicPr>
          <p:cNvPr id="20" name="Content Placeholder 19" descr="A screen shot of a computer&#10;&#10;Description automatically generated">
            <a:extLst>
              <a:ext uri="{FF2B5EF4-FFF2-40B4-BE49-F238E27FC236}">
                <a16:creationId xmlns:a16="http://schemas.microsoft.com/office/drawing/2014/main" id="{01264304-AB39-4D4F-AC68-EB89C94CB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90600"/>
            <a:ext cx="12192001" cy="5867400"/>
          </a:xfrm>
        </p:spPr>
      </p:pic>
    </p:spTree>
    <p:extLst>
      <p:ext uri="{BB962C8B-B14F-4D97-AF65-F5344CB8AC3E}">
        <p14:creationId xmlns:p14="http://schemas.microsoft.com/office/powerpoint/2010/main" val="89147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A36F-6E01-447A-AD4C-ABED4FD1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0450" y="685800"/>
            <a:ext cx="4076700" cy="1076325"/>
          </a:xfrm>
        </p:spPr>
        <p:txBody>
          <a:bodyPr>
            <a:normAutofit/>
          </a:bodyPr>
          <a:lstStyle/>
          <a:p>
            <a:r>
              <a:rPr lang="en-US" dirty="0"/>
              <a:t>Topic1 vs. Topic2</a:t>
            </a:r>
          </a:p>
        </p:txBody>
      </p:sp>
    </p:spTree>
    <p:extLst>
      <p:ext uri="{BB962C8B-B14F-4D97-AF65-F5344CB8AC3E}">
        <p14:creationId xmlns:p14="http://schemas.microsoft.com/office/powerpoint/2010/main" val="2012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9065-67F2-4E94-AE49-829B1670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80975"/>
            <a:ext cx="5294311" cy="1304925"/>
          </a:xfrm>
        </p:spPr>
        <p:txBody>
          <a:bodyPr/>
          <a:lstStyle/>
          <a:p>
            <a:r>
              <a:rPr lang="en-US" dirty="0"/>
              <a:t>Topic3 vs topic4 </a:t>
            </a:r>
          </a:p>
        </p:txBody>
      </p:sp>
    </p:spTree>
    <p:extLst>
      <p:ext uri="{BB962C8B-B14F-4D97-AF65-F5344CB8AC3E}">
        <p14:creationId xmlns:p14="http://schemas.microsoft.com/office/powerpoint/2010/main" val="186203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95D4-6C99-40EB-9BCA-080A4D1C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63" y="2095500"/>
            <a:ext cx="9905998" cy="19050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33793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</TotalTime>
  <Words>131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Latent Semantic analysis(LSA)</vt:lpstr>
      <vt:lpstr>Why LSA?</vt:lpstr>
      <vt:lpstr>How to do LSA</vt:lpstr>
      <vt:lpstr>LSA How to (cont.)</vt:lpstr>
      <vt:lpstr>APP Demo: Interface</vt:lpstr>
      <vt:lpstr>Topic1 vs. Topic2</vt:lpstr>
      <vt:lpstr>Topic3 vs topic4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analysis(LSA)</dc:title>
  <dc:creator>Yiyuan Zhang</dc:creator>
  <cp:lastModifiedBy>Yiyuan Zhang</cp:lastModifiedBy>
  <cp:revision>8</cp:revision>
  <dcterms:created xsi:type="dcterms:W3CDTF">2019-04-30T03:48:17Z</dcterms:created>
  <dcterms:modified xsi:type="dcterms:W3CDTF">2019-04-30T04:24:25Z</dcterms:modified>
</cp:coreProperties>
</file>