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986970"/>
            <a:ext cx="8676222" cy="1153887"/>
          </a:xfrm>
        </p:spPr>
        <p:txBody>
          <a:bodyPr/>
          <a:lstStyle/>
          <a:p>
            <a:r>
              <a:rPr kumimoji="1" lang="en-US" altLang="zh-CN" dirty="0" smtClean="0"/>
              <a:t>Face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recognition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9126" y="2140857"/>
            <a:ext cx="8676222" cy="1905000"/>
          </a:xfrm>
        </p:spPr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Python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86172" y="3813628"/>
            <a:ext cx="3396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TEAM MEMBERS: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YU LUO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YANG ZHANG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YUHANG ZHANG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BO FAN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46437" y="488720"/>
            <a:ext cx="3323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/>
              <a:t>OPENCV</a:t>
            </a:r>
            <a:endParaRPr kumimoji="1"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2408161" y="1258161"/>
            <a:ext cx="73708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endParaRPr kumimoji="1" lang="en-US" altLang="zh-CN" sz="2800" dirty="0"/>
          </a:p>
          <a:p>
            <a:pPr marL="400050" indent="-400050">
              <a:buAutoNum type="romanUcPeriod"/>
            </a:pPr>
            <a:r>
              <a:rPr kumimoji="1" lang="en-US" altLang="zh-CN" sz="2800" dirty="0" smtClean="0"/>
              <a:t>Video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capture (grayscale)</a:t>
            </a:r>
            <a:endParaRPr kumimoji="1" lang="en-US" altLang="zh-CN" sz="2800" dirty="0" smtClean="0"/>
          </a:p>
          <a:p>
            <a:pPr marL="400050" indent="-400050">
              <a:buAutoNum type="romanUcPeriod"/>
            </a:pPr>
            <a:endParaRPr kumimoji="1" lang="en-US" altLang="zh-CN" sz="2800" dirty="0" smtClean="0"/>
          </a:p>
          <a:p>
            <a:pPr marL="400050" indent="-400050">
              <a:buAutoNum type="romanUcPeriod"/>
            </a:pPr>
            <a:endParaRPr kumimoji="1" lang="en-US" altLang="zh-CN" sz="2800" dirty="0"/>
          </a:p>
          <a:p>
            <a:pPr marL="400050" indent="-400050">
              <a:buAutoNum type="romanUcPeriod"/>
            </a:pPr>
            <a:r>
              <a:rPr kumimoji="1" lang="en-US" altLang="zh-CN" sz="2800" dirty="0" smtClean="0"/>
              <a:t>Recognize 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Face (</a:t>
            </a:r>
            <a:r>
              <a:rPr kumimoji="1" lang="en-US" altLang="zh-CN" sz="2800" dirty="0" err="1" smtClean="0"/>
              <a:t>CascadeClassifier</a:t>
            </a:r>
            <a:r>
              <a:rPr kumimoji="1" lang="en-US" altLang="zh-CN" sz="2800" dirty="0" smtClean="0"/>
              <a:t>)</a:t>
            </a:r>
            <a:endParaRPr kumimoji="1" lang="en-US" altLang="zh-CN" sz="2800" dirty="0" smtClean="0"/>
          </a:p>
          <a:p>
            <a:pPr marL="400050" indent="-400050">
              <a:buAutoNum type="romanUcPeriod"/>
            </a:pPr>
            <a:endParaRPr kumimoji="1" lang="en-US" altLang="zh-CN" sz="2800" dirty="0"/>
          </a:p>
          <a:p>
            <a:pPr marL="400050" indent="-400050">
              <a:buAutoNum type="romanUcPeriod"/>
            </a:pPr>
            <a:endParaRPr kumimoji="1" lang="en-US" altLang="zh-CN" sz="2800" dirty="0" smtClean="0"/>
          </a:p>
          <a:p>
            <a:pPr marL="400050" indent="-400050">
              <a:buAutoNum type="romanUcPeriod"/>
            </a:pPr>
            <a:r>
              <a:rPr kumimoji="1" lang="en-US" altLang="zh-CN" sz="2800" dirty="0" smtClean="0"/>
              <a:t>Revise  picture (dataset)  </a:t>
            </a:r>
            <a:endParaRPr kumimoji="1" lang="en-US" altLang="zh-CN" sz="2800" dirty="0" smtClean="0"/>
          </a:p>
          <a:p>
            <a:pPr marL="400050" indent="-400050">
              <a:buAutoNum type="romanUcPeriod"/>
            </a:pPr>
            <a:endParaRPr kumimoji="1" lang="en-US" altLang="zh-CN" sz="2800" dirty="0"/>
          </a:p>
          <a:p>
            <a:pPr marL="400050" indent="-400050">
              <a:buAutoNum type="romanUcPeriod"/>
            </a:pPr>
            <a:endParaRPr kumimoji="1" lang="en-US" altLang="zh-CN" sz="2800" dirty="0" smtClean="0"/>
          </a:p>
          <a:p>
            <a:pPr marL="400050" indent="-400050">
              <a:buAutoNum type="romanUcPeriod"/>
            </a:pP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819526" y="4885899"/>
            <a:ext cx="32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 smtClean="0"/>
              <a:t>64 X 64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label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1" y="2314130"/>
            <a:ext cx="9905999" cy="1269999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CNN: convolution neural network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244453" y="559558"/>
            <a:ext cx="4312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/>
              <a:t>Model set</a:t>
            </a:r>
            <a:endParaRPr kumimoji="1"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86001" y="4384594"/>
            <a:ext cx="455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Tensorflow</a:t>
            </a:r>
            <a:r>
              <a:rPr kumimoji="1" lang="en-US" altLang="zh-CN" dirty="0" smtClean="0"/>
              <a:t> : </a:t>
            </a:r>
            <a:r>
              <a:rPr kumimoji="1" lang="en-US" altLang="zh-CN" dirty="0" err="1" smtClean="0"/>
              <a:t>Keras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65" y="171761"/>
            <a:ext cx="5842758" cy="6372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06519" y="2260214"/>
            <a:ext cx="3452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Parameters: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Convolution layers   4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Activation  5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Pooling layers   2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Dropout  3 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830705" y="1119116"/>
            <a:ext cx="25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Initial model :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42" y="614149"/>
            <a:ext cx="9773190" cy="31145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29803" y="4176215"/>
            <a:ext cx="55546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Result :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Through  10  times  training 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Training  accuracy  about  0.6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Test  accuracy     about  0.78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61900" y="2672939"/>
            <a:ext cx="750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/>
              <a:t>LET‘S  </a:t>
            </a:r>
            <a:r>
              <a:rPr kumimoji="1" lang="en-US" altLang="zh-CN" sz="5400" smtClean="0"/>
              <a:t>SEE  DEMO !</a:t>
            </a:r>
            <a:endParaRPr kumimoji="1" lang="zh-CN" alt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45790" y="2594610"/>
            <a:ext cx="5567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/>
              <a:t>thank you</a:t>
            </a:r>
            <a:r>
              <a:rPr lang="zh-CN" altLang="en-US" sz="7200"/>
              <a:t>！</a:t>
            </a:r>
            <a:endParaRPr lang="zh-CN" altLang="en-US" sz="72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0</TotalTime>
  <Words>452</Words>
  <Application>WPS 演示</Application>
  <PresentationFormat>宽屏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Arial</vt:lpstr>
      <vt:lpstr>Century Gothic</vt:lpstr>
      <vt:lpstr>微软雅黑</vt:lpstr>
      <vt:lpstr>Arial Unicode MS</vt:lpstr>
      <vt:lpstr>Calibri</vt:lpstr>
      <vt:lpstr>网状</vt:lpstr>
      <vt:lpstr>Face recognition</vt:lpstr>
      <vt:lpstr>PowerPoint 演示文稿</vt:lpstr>
      <vt:lpstr>CNN: convolution neural network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Yu Luo</dc:creator>
  <cp:lastModifiedBy>56887</cp:lastModifiedBy>
  <cp:revision>9</cp:revision>
  <dcterms:created xsi:type="dcterms:W3CDTF">2017-12-08T21:14:00Z</dcterms:created>
  <dcterms:modified xsi:type="dcterms:W3CDTF">2017-12-09T00:24:44Z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