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62" r:id="rId3"/>
    <p:sldId id="266" r:id="rId4"/>
    <p:sldId id="267" r:id="rId5"/>
    <p:sldId id="258" r:id="rId6"/>
    <p:sldId id="259" r:id="rId7"/>
    <p:sldId id="260" r:id="rId8"/>
    <p:sldId id="261" r:id="rId9"/>
    <p:sldId id="263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6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5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08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0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69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4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8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6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9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7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6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6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zhang95@uh.edu" TargetMode="External"/><Relationship Id="rId2" Type="http://schemas.openxmlformats.org/officeDocument/2006/relationships/hyperlink" Target="http://www2.cs.uh.edu/~yzha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zhang.uhc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ccessuh.uh.edu/login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78" y="365125"/>
            <a:ext cx="7886700" cy="1325563"/>
          </a:xfrm>
        </p:spPr>
        <p:txBody>
          <a:bodyPr/>
          <a:lstStyle/>
          <a:p>
            <a:r>
              <a:rPr lang="en-US" dirty="0" smtClean="0"/>
              <a:t>Hello everyone!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978" y="1574777"/>
            <a:ext cx="7526017" cy="5167312"/>
          </a:xfrm>
        </p:spPr>
        <p:txBody>
          <a:bodyPr>
            <a:normAutofit/>
          </a:bodyPr>
          <a:lstStyle/>
          <a:p>
            <a:r>
              <a:rPr lang="en-US" sz="3200" b="1" dirty="0"/>
              <a:t>TA for COSC 1304 – C programming: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Yiqun </a:t>
            </a:r>
            <a:r>
              <a:rPr lang="en-US" dirty="0" smtClean="0"/>
              <a:t>Zhang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http://www2.cs.uh.edu/~yzhang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(Click “Teaching Assistant” then “C Programming”)</a:t>
            </a:r>
            <a:endParaRPr lang="en-US" dirty="0"/>
          </a:p>
          <a:p>
            <a:endParaRPr lang="en-US" sz="3200" b="1" dirty="0"/>
          </a:p>
          <a:p>
            <a:r>
              <a:rPr lang="en-US" sz="3200" b="1" dirty="0"/>
              <a:t>E-mail: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yzhang95@uh.edu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altLang="zh-CN" dirty="0" smtClean="0">
                <a:hlinkClick r:id="rId4"/>
              </a:rPr>
              <a:t>yzhang.uhcs@gmail.com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sz="3200" b="1" dirty="0"/>
              <a:t>Office Hour: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 Tuesday and Thursday 4 p.m. to 5 p.m. @ PGH 575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354" y="1974272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Eason</a:t>
            </a:r>
          </a:p>
        </p:txBody>
      </p:sp>
    </p:spTree>
    <p:extLst>
      <p:ext uri="{BB962C8B-B14F-4D97-AF65-F5344CB8AC3E}">
        <p14:creationId xmlns:p14="http://schemas.microsoft.com/office/powerpoint/2010/main" val="146087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42" y="1825770"/>
            <a:ext cx="8157316" cy="39204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3343" y="1825770"/>
            <a:ext cx="8157316" cy="3920403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 to your homework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/>
          <a:srcRect l="70484" t="22963" r="1" b="67654"/>
          <a:stretch/>
        </p:blipFill>
        <p:spPr>
          <a:xfrm>
            <a:off x="3857059" y="1898505"/>
            <a:ext cx="4793599" cy="7169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2"/>
          <a:srcRect t="73295" r="50103"/>
          <a:stretch/>
        </p:blipFill>
        <p:spPr>
          <a:xfrm>
            <a:off x="457841" y="4094017"/>
            <a:ext cx="6423318" cy="16521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267691" y="6109854"/>
            <a:ext cx="679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</a:t>
            </a:r>
            <a:r>
              <a:rPr lang="en-US" sz="2400" b="1" dirty="0" smtClean="0">
                <a:solidFill>
                  <a:srgbClr val="FFFF00"/>
                </a:solidFill>
              </a:rPr>
              <a:t>zip file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if you are submitting multiple files!!!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84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special attention to TA’s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156" y="2353469"/>
            <a:ext cx="43148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02" y="1473777"/>
            <a:ext cx="84105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21" y="80096"/>
            <a:ext cx="7115175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506" y="2006890"/>
            <a:ext cx="7886700" cy="1325563"/>
          </a:xfrm>
        </p:spPr>
        <p:txBody>
          <a:bodyPr/>
          <a:lstStyle/>
          <a:p>
            <a:r>
              <a:rPr lang="en-US" dirty="0" smtClean="0"/>
              <a:t>Homework submission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0000" y="3332453"/>
            <a:ext cx="7675350" cy="6728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Blackboard to submit your homework 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70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accessuh.uh.edu/login.php</a:t>
            </a:r>
            <a:r>
              <a:rPr lang="en-US" dirty="0" smtClean="0"/>
              <a:t>, login with your </a:t>
            </a:r>
            <a:r>
              <a:rPr lang="en-US" dirty="0" err="1" smtClean="0"/>
              <a:t>cougarnet</a:t>
            </a:r>
            <a:r>
              <a:rPr lang="en-US" dirty="0" smtClean="0"/>
              <a:t> username and password: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37" y="3226358"/>
            <a:ext cx="6086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“Blackboard Learn 9”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87" y="2635249"/>
            <a:ext cx="6200775" cy="36766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77287" y="2635248"/>
            <a:ext cx="6200775" cy="3676652"/>
            <a:chOff x="1577287" y="2635248"/>
            <a:chExt cx="6200775" cy="3676652"/>
          </a:xfrm>
        </p:grpSpPr>
        <p:sp>
          <p:nvSpPr>
            <p:cNvPr id="6" name="Rectangle 5"/>
            <p:cNvSpPr/>
            <p:nvPr/>
          </p:nvSpPr>
          <p:spPr>
            <a:xfrm>
              <a:off x="3273136" y="2635249"/>
              <a:ext cx="4504926" cy="3676650"/>
            </a:xfrm>
            <a:prstGeom prst="rect">
              <a:avLst/>
            </a:prstGeom>
            <a:solidFill>
              <a:srgbClr val="000000">
                <a:alpha val="6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77287" y="4478482"/>
              <a:ext cx="1695849" cy="1833418"/>
            </a:xfrm>
            <a:prstGeom prst="rect">
              <a:avLst/>
            </a:prstGeom>
            <a:solidFill>
              <a:srgbClr val="000000">
                <a:alpha val="6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7287" y="2635248"/>
              <a:ext cx="1695849" cy="511898"/>
            </a:xfrm>
            <a:prstGeom prst="rect">
              <a:avLst/>
            </a:prstGeom>
            <a:solidFill>
              <a:srgbClr val="000000">
                <a:alpha val="6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45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COSC 1304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72" y="2249992"/>
            <a:ext cx="4972050" cy="2962275"/>
          </a:xfrm>
        </p:spPr>
      </p:pic>
      <p:sp>
        <p:nvSpPr>
          <p:cNvPr id="5" name="Rectangle 4"/>
          <p:cNvSpPr/>
          <p:nvPr/>
        </p:nvSpPr>
        <p:spPr>
          <a:xfrm>
            <a:off x="2160372" y="2249992"/>
            <a:ext cx="4972050" cy="2290835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569" y="1825625"/>
            <a:ext cx="6577999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to your homework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88568" y="1825625"/>
            <a:ext cx="6578000" cy="4351338"/>
            <a:chOff x="1388568" y="1825625"/>
            <a:chExt cx="6578000" cy="4351338"/>
          </a:xfrm>
        </p:grpSpPr>
        <p:sp>
          <p:nvSpPr>
            <p:cNvPr id="9" name="Rectangle 8"/>
            <p:cNvSpPr/>
            <p:nvPr/>
          </p:nvSpPr>
          <p:spPr>
            <a:xfrm>
              <a:off x="1388569" y="4634345"/>
              <a:ext cx="6577999" cy="1542618"/>
            </a:xfrm>
            <a:prstGeom prst="rect">
              <a:avLst/>
            </a:prstGeom>
            <a:solidFill>
              <a:srgbClr val="000000">
                <a:alpha val="6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88568" y="3948545"/>
              <a:ext cx="1905349" cy="685800"/>
            </a:xfrm>
            <a:prstGeom prst="rect">
              <a:avLst/>
            </a:prstGeom>
            <a:solidFill>
              <a:srgbClr val="000000">
                <a:alpha val="6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88568" y="1825625"/>
              <a:ext cx="6577999" cy="2122920"/>
            </a:xfrm>
            <a:prstGeom prst="rect">
              <a:avLst/>
            </a:prstGeom>
            <a:solidFill>
              <a:srgbClr val="000000">
                <a:alpha val="6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781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90</TotalTime>
  <Words>70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华文楷体</vt:lpstr>
      <vt:lpstr>Arial</vt:lpstr>
      <vt:lpstr>Corbel</vt:lpstr>
      <vt:lpstr>Depth</vt:lpstr>
      <vt:lpstr>Hello everyone!</vt:lpstr>
      <vt:lpstr>Pay special attention to TA’s page</vt:lpstr>
      <vt:lpstr>PowerPoint Presentation</vt:lpstr>
      <vt:lpstr>PowerPoint Presentation</vt:lpstr>
      <vt:lpstr>Homework submission</vt:lpstr>
      <vt:lpstr>Blackboard</vt:lpstr>
      <vt:lpstr>Blackboard</vt:lpstr>
      <vt:lpstr>Find COSC 1304</vt:lpstr>
      <vt:lpstr>Get to your homework</vt:lpstr>
      <vt:lpstr>Get to your 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everyone!</dc:title>
  <dc:creator>Yiqun Zhang</dc:creator>
  <cp:lastModifiedBy>Yiqun Zhang</cp:lastModifiedBy>
  <cp:revision>12</cp:revision>
  <dcterms:created xsi:type="dcterms:W3CDTF">2014-01-20T20:07:11Z</dcterms:created>
  <dcterms:modified xsi:type="dcterms:W3CDTF">2014-01-27T22:27:20Z</dcterms:modified>
</cp:coreProperties>
</file>