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71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 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" y="838200"/>
            <a:ext cx="8153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Quick Quiz </a:t>
            </a:r>
          </a:p>
          <a:p>
            <a:r>
              <a:rPr lang="en-US" sz="3200" dirty="0"/>
              <a:t> </a:t>
            </a:r>
          </a:p>
          <a:p>
            <a:pPr lvl="0"/>
            <a:r>
              <a:rPr lang="en-US" sz="3200" dirty="0"/>
              <a:t>True or False: Every (recursive) call also has its own set of parameters and local variables.</a:t>
            </a:r>
          </a:p>
          <a:p>
            <a:r>
              <a:rPr lang="en-US" sz="3200" dirty="0"/>
              <a:t>Answer: True</a:t>
            </a:r>
          </a:p>
          <a:p>
            <a:r>
              <a:rPr lang="en-US" sz="3200" dirty="0"/>
              <a:t> </a:t>
            </a:r>
          </a:p>
          <a:p>
            <a:pPr lvl="0"/>
            <a:r>
              <a:rPr lang="en-US" sz="3200" dirty="0"/>
              <a:t>If every recursive call results in another recursive call, then the recursive function (algorithm) is said to have ____ recursion.</a:t>
            </a:r>
          </a:p>
          <a:p>
            <a:r>
              <a:rPr lang="en-US" sz="3200" dirty="0"/>
              <a:t>Answer: </a:t>
            </a:r>
            <a:r>
              <a:rPr lang="en-US" sz="3200" dirty="0" smtClean="0"/>
              <a:t>infinite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981200" y="3352800"/>
            <a:ext cx="1143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5791200"/>
            <a:ext cx="1371600" cy="55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1600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Every recursive definition must have at least ____ base case(s).</a:t>
            </a:r>
          </a:p>
          <a:p>
            <a:r>
              <a:rPr lang="en-US" sz="3200" dirty="0"/>
              <a:t>Answer: one</a:t>
            </a:r>
          </a:p>
          <a:p>
            <a:r>
              <a:rPr lang="en-US" sz="3200" dirty="0"/>
              <a:t> </a:t>
            </a:r>
          </a:p>
          <a:p>
            <a:pPr lvl="0"/>
            <a:r>
              <a:rPr lang="en-US" sz="3200" dirty="0"/>
              <a:t>True or False: If a recursive solution to a problem exists, a programmer should always opt to use it over any iterative solution that exists.</a:t>
            </a:r>
          </a:p>
          <a:p>
            <a:r>
              <a:rPr lang="en-US" sz="3200" dirty="0"/>
              <a:t>Answer: </a:t>
            </a:r>
            <a:r>
              <a:rPr lang="en-US" sz="3200" dirty="0" smtClean="0"/>
              <a:t>False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438400" y="2438400"/>
            <a:ext cx="9906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0300" y="5362515"/>
            <a:ext cx="12573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950" y="12954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>
                <a:latin typeface="Times New Roman"/>
                <a:ea typeface="Times New Roman"/>
              </a:rPr>
              <a:t>____ control structures use a looping structure to repeat a set of statements.  </a:t>
            </a:r>
            <a:r>
              <a:rPr lang="en-US" sz="3200" dirty="0" smtClean="0">
                <a:latin typeface="Times New Roman"/>
                <a:ea typeface="Times New Roman"/>
              </a:rPr>
              <a:t>Answer</a:t>
            </a:r>
            <a:r>
              <a:rPr lang="en-US" sz="3200" dirty="0">
                <a:latin typeface="Times New Roman"/>
                <a:ea typeface="Times New Roman"/>
              </a:rPr>
              <a:t>: Iterative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>
                <a:latin typeface="Times New Roman"/>
                <a:ea typeface="Times New Roman"/>
              </a:rPr>
              <a:t>Every ____ call requires that the system allocate memory space for its formal parameters and local variables and then </a:t>
            </a:r>
            <a:r>
              <a:rPr lang="en-US" sz="3200" dirty="0" err="1">
                <a:latin typeface="Times New Roman"/>
                <a:ea typeface="Times New Roman"/>
              </a:rPr>
              <a:t>deallocate</a:t>
            </a:r>
            <a:r>
              <a:rPr lang="en-US" sz="3200" dirty="0">
                <a:latin typeface="Times New Roman"/>
                <a:ea typeface="Times New Roman"/>
              </a:rPr>
              <a:t> the memory space when the function exits.   </a:t>
            </a:r>
            <a:r>
              <a:rPr lang="en-US" sz="3200" dirty="0" smtClean="0">
                <a:latin typeface="Times New Roman"/>
                <a:ea typeface="Times New Roman"/>
              </a:rPr>
              <a:t>Answer</a:t>
            </a:r>
            <a:r>
              <a:rPr lang="en-US" sz="3200" dirty="0">
                <a:latin typeface="Times New Roman"/>
                <a:ea typeface="Times New Roman"/>
              </a:rPr>
              <a:t>: </a:t>
            </a:r>
            <a:r>
              <a:rPr lang="en-US" sz="3200" dirty="0" smtClean="0">
                <a:latin typeface="Times New Roman"/>
                <a:ea typeface="Times New Roman"/>
              </a:rPr>
              <a:t>recursive</a:t>
            </a:r>
            <a:endParaRPr lang="en-US" sz="3200" dirty="0"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2286000"/>
            <a:ext cx="1524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5210115"/>
            <a:ext cx="1828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6934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	True </a:t>
            </a:r>
            <a:r>
              <a:rPr lang="en-US" sz="3200" dirty="0">
                <a:latin typeface="Times New Roman"/>
                <a:ea typeface="Times New Roman"/>
              </a:rPr>
              <a:t>or False: It is difficult to </a:t>
            </a:r>
            <a:r>
              <a:rPr lang="en-US" sz="3200" dirty="0" smtClean="0">
                <a:latin typeface="Times New Roman"/>
                <a:ea typeface="Times New Roman"/>
              </a:rPr>
              <a:t>	construct </a:t>
            </a:r>
            <a:r>
              <a:rPr lang="en-US" sz="3200" dirty="0">
                <a:latin typeface="Times New Roman"/>
                <a:ea typeface="Times New Roman"/>
              </a:rPr>
              <a:t>an iterative solution for the </a:t>
            </a:r>
            <a:r>
              <a:rPr lang="en-US" sz="3200" dirty="0" smtClean="0">
                <a:latin typeface="Times New Roman"/>
                <a:ea typeface="Times New Roman"/>
              </a:rPr>
              <a:t>	Tower </a:t>
            </a:r>
            <a:r>
              <a:rPr lang="en-US" sz="3200" dirty="0">
                <a:latin typeface="Times New Roman"/>
                <a:ea typeface="Times New Roman"/>
              </a:rPr>
              <a:t>of Hanoi problem.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ea typeface="Times New Roman"/>
              </a:rPr>
              <a:t>Answer: True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	The </a:t>
            </a:r>
            <a:r>
              <a:rPr lang="en-US" sz="3200" dirty="0">
                <a:latin typeface="Times New Roman"/>
                <a:ea typeface="Times New Roman"/>
              </a:rPr>
              <a:t>____ algorithm attempts to find </a:t>
            </a:r>
            <a:r>
              <a:rPr lang="en-US" sz="3200" dirty="0" smtClean="0">
                <a:latin typeface="Times New Roman"/>
                <a:ea typeface="Times New Roman"/>
              </a:rPr>
              <a:t>	solutions </a:t>
            </a:r>
            <a:r>
              <a:rPr lang="en-US" sz="3200" dirty="0">
                <a:latin typeface="Times New Roman"/>
                <a:ea typeface="Times New Roman"/>
              </a:rPr>
              <a:t>to a problem by constructing </a:t>
            </a:r>
            <a:r>
              <a:rPr lang="en-US" sz="3200" dirty="0" smtClean="0">
                <a:latin typeface="Times New Roman"/>
                <a:ea typeface="Times New Roman"/>
              </a:rPr>
              <a:t>	partial </a:t>
            </a:r>
            <a:r>
              <a:rPr lang="en-US" sz="3200" dirty="0">
                <a:latin typeface="Times New Roman"/>
                <a:ea typeface="Times New Roman"/>
              </a:rPr>
              <a:t>solutions and then making sure </a:t>
            </a:r>
            <a:r>
              <a:rPr lang="en-US" sz="3200" dirty="0" smtClean="0">
                <a:latin typeface="Times New Roman"/>
                <a:ea typeface="Times New Roman"/>
              </a:rPr>
              <a:t>	that </a:t>
            </a:r>
            <a:r>
              <a:rPr lang="en-US" sz="3200" dirty="0">
                <a:latin typeface="Times New Roman"/>
                <a:ea typeface="Times New Roman"/>
              </a:rPr>
              <a:t>any partial solution does not </a:t>
            </a:r>
            <a:r>
              <a:rPr lang="en-US" sz="3200" dirty="0" smtClean="0">
                <a:latin typeface="Times New Roman"/>
                <a:ea typeface="Times New Roman"/>
              </a:rPr>
              <a:t>	violate </a:t>
            </a:r>
            <a:r>
              <a:rPr lang="en-US" sz="3200" dirty="0">
                <a:latin typeface="Times New Roman"/>
                <a:ea typeface="Times New Roman"/>
              </a:rPr>
              <a:t>the problem requirements.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ea typeface="Times New Roman"/>
              </a:rPr>
              <a:t>Answer: </a:t>
            </a:r>
            <a:r>
              <a:rPr lang="en-US" sz="3200" dirty="0" smtClean="0">
                <a:latin typeface="Times New Roman"/>
                <a:ea typeface="Times New Roman"/>
              </a:rPr>
              <a:t>backtracking</a:t>
            </a:r>
            <a:endParaRPr lang="en-US" sz="3200" dirty="0"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438400"/>
            <a:ext cx="14859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2750" y="5814000"/>
            <a:ext cx="222885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1600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 </a:t>
            </a:r>
          </a:p>
          <a:p>
            <a:pPr lvl="0"/>
            <a:r>
              <a:rPr lang="en-US" sz="3600" dirty="0"/>
              <a:t>A function is called ____ recursive if it calls itself.</a:t>
            </a:r>
          </a:p>
          <a:p>
            <a:r>
              <a:rPr lang="en-US" sz="3600" dirty="0"/>
              <a:t>Answer: directly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8669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739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 smtClean="0">
                <a:latin typeface="Times New Roman"/>
                <a:ea typeface="Times New Roman"/>
              </a:rPr>
              <a:t>  	True </a:t>
            </a:r>
            <a:r>
              <a:rPr lang="en-US" sz="3600" dirty="0">
                <a:latin typeface="Times New Roman"/>
                <a:ea typeface="Times New Roman"/>
              </a:rPr>
              <a:t>or False: There are usually two </a:t>
            </a:r>
            <a:r>
              <a:rPr lang="en-US" sz="3600" dirty="0" smtClean="0">
                <a:latin typeface="Times New Roman"/>
                <a:ea typeface="Times New Roman"/>
              </a:rPr>
              <a:t>   	ways </a:t>
            </a:r>
            <a:r>
              <a:rPr lang="en-US" sz="3600" dirty="0">
                <a:latin typeface="Times New Roman"/>
                <a:ea typeface="Times New Roman"/>
              </a:rPr>
              <a:t>to solve a particular problem: </a:t>
            </a:r>
            <a:r>
              <a:rPr lang="en-US" sz="3600" dirty="0" smtClean="0">
                <a:latin typeface="Times New Roman"/>
                <a:ea typeface="Times New Roman"/>
              </a:rPr>
              <a:t>	iteration </a:t>
            </a:r>
            <a:r>
              <a:rPr lang="en-US" sz="3600" dirty="0">
                <a:latin typeface="Times New Roman"/>
                <a:ea typeface="Times New Roman"/>
              </a:rPr>
              <a:t>and recursion.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Times New Roman"/>
                <a:ea typeface="Times New Roman"/>
              </a:rPr>
              <a:t>	Answer: True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3352800"/>
            <a:ext cx="11811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2_Default Design</vt:lpstr>
      <vt:lpstr>Image</vt:lpstr>
      <vt:lpstr>Chapter 6 Questions</vt:lpstr>
      <vt:lpstr>Questions</vt:lpstr>
      <vt:lpstr>Questions</vt:lpstr>
      <vt:lpstr>Questions</vt:lpstr>
      <vt:lpstr>Questions</vt:lpstr>
      <vt:lpstr>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12</cp:revision>
  <dcterms:created xsi:type="dcterms:W3CDTF">2014-08-20T02:53:53Z</dcterms:created>
  <dcterms:modified xsi:type="dcterms:W3CDTF">2014-09-25T22:12:47Z</dcterms:modified>
</cp:coreProperties>
</file>