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Recursion &amp; Backtracking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19200" y="16002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The game of NIM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Getting out of a maze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The 8 Queen’s Problem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Sudoku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87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19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9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964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45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45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343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2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21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NIM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47800" y="19812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Johnson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v</a:t>
            </a:r>
            <a:r>
              <a:rPr lang="en-US" sz="3600" dirty="0" smtClean="0"/>
              <a:t>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Challenger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Maze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86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8 Queens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2180"/>
            <a:ext cx="5486400" cy="59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Sudoku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826634"/>
            <a:ext cx="5701115" cy="57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545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77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08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94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On-screen Show (4:3)</PresentationFormat>
  <Paragraphs>29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2_Default Design</vt:lpstr>
      <vt:lpstr>Image</vt:lpstr>
      <vt:lpstr>Recursion &amp; Backtracking</vt:lpstr>
      <vt:lpstr>NIM</vt:lpstr>
      <vt:lpstr>Maze</vt:lpstr>
      <vt:lpstr>8 Queens</vt:lpstr>
      <vt:lpstr>Sudoku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3</cp:revision>
  <dcterms:created xsi:type="dcterms:W3CDTF">2014-08-20T02:53:53Z</dcterms:created>
  <dcterms:modified xsi:type="dcterms:W3CDTF">2014-09-23T22:23:19Z</dcterms:modified>
</cp:coreProperties>
</file>