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85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49AFB-2FDA-46FE-A503-CAFA461C3947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7723-1082-47EC-A3D8-0FB16E97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5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 userDrawn="1"/>
        </p:nvGraphicFramePr>
        <p:xfrm>
          <a:off x="2057400" y="6630988"/>
          <a:ext cx="23495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Image" r:id="rId3" imgW="393512" imgH="380818" progId="Photoshop.Image.9">
                  <p:embed/>
                </p:oleObj>
              </mc:Choice>
              <mc:Fallback>
                <p:oleObj name="Image" r:id="rId3" imgW="393512" imgH="380818" progId="Photoshop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6630988"/>
                        <a:ext cx="23495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7969250" y="6553200"/>
            <a:ext cx="1174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FF"/>
                </a:solidFill>
                <a:latin typeface="Arial Black" pitchFamily="34" charset="0"/>
              </a:rPr>
              <a:t>CS@</a:t>
            </a:r>
            <a:r>
              <a:rPr lang="en-US" sz="2000">
                <a:solidFill>
                  <a:srgbClr val="FF0000"/>
                </a:solidFill>
                <a:latin typeface="Arial Black" pitchFamily="34" charset="0"/>
              </a:rPr>
              <a:t>UH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53200"/>
            <a:ext cx="1524000" cy="323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b="1" dirty="0">
                <a:solidFill>
                  <a:srgbClr val="808080">
                    <a:lumMod val="20000"/>
                    <a:lumOff val="80000"/>
                  </a:srgbClr>
                </a:solidFill>
              </a:rPr>
              <a:t>ACM-GIS08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6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4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5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96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66800"/>
            <a:ext cx="4267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267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5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12" descr="UHLOGO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8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2362200" y="6488113"/>
            <a:ext cx="360838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CC0000"/>
                </a:solidFill>
              </a:rPr>
              <a:t>Department of Computer Science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7924800" y="649128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534400" y="6477000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84C745E4-0527-43B8-9903-F73B74E28439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686800" cy="5410200"/>
          </a:xfr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7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999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2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11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141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4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686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3077" name="Picture 7" descr="UHLOGO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8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8" descr="uhseal.gif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38" y="6286500"/>
            <a:ext cx="5635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2362200" y="6488113"/>
            <a:ext cx="360838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29053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Last Class on Chapter 6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9200" y="990600"/>
            <a:ext cx="670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 smtClean="0"/>
              <a:t> HW 1 and HW 2</a:t>
            </a:r>
          </a:p>
          <a:p>
            <a:endParaRPr lang="en-US" sz="3600" dirty="0" smtClean="0"/>
          </a:p>
          <a:p>
            <a:r>
              <a:rPr lang="en-US" sz="3600" dirty="0" smtClean="0"/>
              <a:t>2. Greatest Common Devisor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r>
              <a:rPr lang="en-US" sz="3600" dirty="0" smtClean="0"/>
              <a:t>3. Sudoku App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r>
              <a:rPr lang="en-US" sz="3600" dirty="0"/>
              <a:t>4</a:t>
            </a:r>
            <a:r>
              <a:rPr lang="en-US" sz="3600" dirty="0" smtClean="0"/>
              <a:t>. Chapter 6 Summary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r>
              <a:rPr lang="en-US" sz="3600" dirty="0"/>
              <a:t>5</a:t>
            </a:r>
            <a:r>
              <a:rPr lang="en-US" sz="3600" dirty="0" smtClean="0"/>
              <a:t>. Chapter 6 Questions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87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HW 1 and HW 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95400" y="1143000"/>
            <a:ext cx="6477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HW 1 due today at 11:59 PM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 smtClean="0"/>
              <a:t>HW 2 now available on TA’s</a:t>
            </a:r>
          </a:p>
          <a:p>
            <a:pPr algn="ctr"/>
            <a:r>
              <a:rPr lang="en-US" sz="3600" dirty="0" smtClean="0"/>
              <a:t>Web pages</a:t>
            </a:r>
          </a:p>
          <a:p>
            <a:pPr algn="ctr"/>
            <a:endParaRPr lang="en-US" sz="36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It’s on recursion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Let’s take a look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2377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Greatest Common Devisor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3850" y="2059044"/>
                <a:ext cx="8077200" cy="1298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GCD (</a:t>
                </a:r>
                <a:r>
                  <a:rPr lang="en-US" sz="4000" dirty="0" err="1" smtClean="0"/>
                  <a:t>x,y</a:t>
                </a:r>
                <a:r>
                  <a:rPr lang="en-US" sz="4000" dirty="0" smtClean="0"/>
                  <a:t>) 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400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=0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40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latin typeface="Cambria Math"/>
                                  </a:rPr>
                                  <m:t>gcd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4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sz="4000" b="0" i="1" smtClean="0">
                                        <a:latin typeface="Cambria Math"/>
                                      </a:rPr>
                                      <m:t>, </m:t>
                                    </m:r>
                                    <m:r>
                                      <a:rPr lang="en-US" sz="4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4000" b="0" i="1" smtClean="0">
                                        <a:latin typeface="Cambria Math"/>
                                      </a:rPr>
                                      <m:t>%</m:t>
                                    </m:r>
                                    <m:r>
                                      <a:rPr lang="en-US" sz="4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4000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40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4000" b="0" i="1" smtClean="0">
                                <a:latin typeface="Cambria Math"/>
                                <a:ea typeface="Cambria Math"/>
                              </a:rPr>
                              <m:t>≠0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2059044"/>
                <a:ext cx="8077200" cy="1298689"/>
              </a:xfrm>
              <a:prstGeom prst="rect">
                <a:avLst/>
              </a:prstGeom>
              <a:blipFill rotWithShape="1">
                <a:blip r:embed="rId4"/>
                <a:stretch>
                  <a:fillRect l="-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9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Sudoku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826634"/>
            <a:ext cx="5701115" cy="57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The Sudoku App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6400" y="1295400"/>
            <a:ext cx="6019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 smtClean="0"/>
              <a:t>Writing the program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Debugging the program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Testing the program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Having fun with the program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3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102</Words>
  <Application>Microsoft Office PowerPoint</Application>
  <PresentationFormat>On-screen Show (4:3)</PresentationFormat>
  <Paragraphs>26</Paragraphs>
  <Slides>5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2_Default Design</vt:lpstr>
      <vt:lpstr>Image</vt:lpstr>
      <vt:lpstr>Last Class on Chapter 6 </vt:lpstr>
      <vt:lpstr>HW 1 and HW 2</vt:lpstr>
      <vt:lpstr>Greatest Common Devisor</vt:lpstr>
      <vt:lpstr>Sudoku</vt:lpstr>
      <vt:lpstr>The Sudoku App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</dc:title>
  <dc:creator>Olin</dc:creator>
  <cp:lastModifiedBy>Dr. Johnson</cp:lastModifiedBy>
  <cp:revision>12</cp:revision>
  <dcterms:created xsi:type="dcterms:W3CDTF">2014-08-20T02:53:53Z</dcterms:created>
  <dcterms:modified xsi:type="dcterms:W3CDTF">2014-09-25T22:13:48Z</dcterms:modified>
</cp:coreProperties>
</file>