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Homework Help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3000" y="15240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Today we will work on HW2 and review HW0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Command Line Arguments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71600" y="18288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Header or empty project?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Reading Files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7800" y="18288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Where do you put them?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HW2_V0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05000" y="16002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Let’s get started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2_Default Design</vt:lpstr>
      <vt:lpstr>Image</vt:lpstr>
      <vt:lpstr>Homework Help</vt:lpstr>
      <vt:lpstr>Command Line Arguments</vt:lpstr>
      <vt:lpstr>Reading Files</vt:lpstr>
      <vt:lpstr>HW2_V0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2</cp:revision>
  <dcterms:created xsi:type="dcterms:W3CDTF">2014-08-20T02:53:53Z</dcterms:created>
  <dcterms:modified xsi:type="dcterms:W3CDTF">2014-09-30T22:11:59Z</dcterms:modified>
</cp:coreProperties>
</file>