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2103438" cy="118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30" y="194595"/>
            <a:ext cx="1577579" cy="413961"/>
          </a:xfrm>
        </p:spPr>
        <p:txBody>
          <a:bodyPr anchor="b"/>
          <a:lstStyle>
            <a:lvl1pPr algn="ctr">
              <a:defRPr sz="1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30" y="624520"/>
            <a:ext cx="1577579" cy="287076"/>
          </a:xfrm>
        </p:spPr>
        <p:txBody>
          <a:bodyPr/>
          <a:lstStyle>
            <a:lvl1pPr marL="0" indent="0" algn="ctr">
              <a:buNone/>
              <a:defRPr sz="414"/>
            </a:lvl1pPr>
            <a:lvl2pPr marL="78867" indent="0" algn="ctr">
              <a:buNone/>
              <a:defRPr sz="345"/>
            </a:lvl2pPr>
            <a:lvl3pPr marL="157734" indent="0" algn="ctr">
              <a:buNone/>
              <a:defRPr sz="311"/>
            </a:lvl3pPr>
            <a:lvl4pPr marL="236601" indent="0" algn="ctr">
              <a:buNone/>
              <a:defRPr sz="276"/>
            </a:lvl4pPr>
            <a:lvl5pPr marL="315468" indent="0" algn="ctr">
              <a:buNone/>
              <a:defRPr sz="276"/>
            </a:lvl5pPr>
            <a:lvl6pPr marL="394335" indent="0" algn="ctr">
              <a:buNone/>
              <a:defRPr sz="276"/>
            </a:lvl6pPr>
            <a:lvl7pPr marL="473202" indent="0" algn="ctr">
              <a:buNone/>
              <a:defRPr sz="276"/>
            </a:lvl7pPr>
            <a:lvl8pPr marL="552069" indent="0" algn="ctr">
              <a:buNone/>
              <a:defRPr sz="276"/>
            </a:lvl8pPr>
            <a:lvl9pPr marL="630936" indent="0" algn="ctr">
              <a:buNone/>
              <a:defRPr sz="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273" y="63305"/>
            <a:ext cx="453554" cy="1007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12" y="63305"/>
            <a:ext cx="1334368" cy="1007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1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6" y="296434"/>
            <a:ext cx="1814215" cy="494607"/>
          </a:xfrm>
        </p:spPr>
        <p:txBody>
          <a:bodyPr anchor="b"/>
          <a:lstStyle>
            <a:lvl1pPr>
              <a:defRPr sz="1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6" y="795720"/>
            <a:ext cx="1814215" cy="260102"/>
          </a:xfrm>
        </p:spPr>
        <p:txBody>
          <a:bodyPr/>
          <a:lstStyle>
            <a:lvl1pPr marL="0" indent="0">
              <a:buNone/>
              <a:defRPr sz="414">
                <a:solidFill>
                  <a:schemeClr val="tx1">
                    <a:tint val="75000"/>
                  </a:schemeClr>
                </a:solidFill>
              </a:defRPr>
            </a:lvl1pPr>
            <a:lvl2pPr marL="78867" indent="0">
              <a:buNone/>
              <a:defRPr sz="345">
                <a:solidFill>
                  <a:schemeClr val="tx1">
                    <a:tint val="75000"/>
                  </a:schemeClr>
                </a:solidFill>
              </a:defRPr>
            </a:lvl2pPr>
            <a:lvl3pPr marL="15773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3pPr>
            <a:lvl4pPr marL="236601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4pPr>
            <a:lvl5pPr marL="315468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5pPr>
            <a:lvl6pPr marL="394335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6pPr>
            <a:lvl7pPr marL="473202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7pPr>
            <a:lvl8pPr marL="552069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8pPr>
            <a:lvl9pPr marL="630936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11" y="316526"/>
            <a:ext cx="893961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866" y="316526"/>
            <a:ext cx="893961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63305"/>
            <a:ext cx="1814215" cy="229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85" y="291479"/>
            <a:ext cx="889853" cy="142850"/>
          </a:xfrm>
        </p:spPr>
        <p:txBody>
          <a:bodyPr anchor="b"/>
          <a:lstStyle>
            <a:lvl1pPr marL="0" indent="0">
              <a:buNone/>
              <a:defRPr sz="414" b="1"/>
            </a:lvl1pPr>
            <a:lvl2pPr marL="78867" indent="0">
              <a:buNone/>
              <a:defRPr sz="345" b="1"/>
            </a:lvl2pPr>
            <a:lvl3pPr marL="157734" indent="0">
              <a:buNone/>
              <a:defRPr sz="311" b="1"/>
            </a:lvl3pPr>
            <a:lvl4pPr marL="236601" indent="0">
              <a:buNone/>
              <a:defRPr sz="276" b="1"/>
            </a:lvl4pPr>
            <a:lvl5pPr marL="315468" indent="0">
              <a:buNone/>
              <a:defRPr sz="276" b="1"/>
            </a:lvl5pPr>
            <a:lvl6pPr marL="394335" indent="0">
              <a:buNone/>
              <a:defRPr sz="276" b="1"/>
            </a:lvl6pPr>
            <a:lvl7pPr marL="473202" indent="0">
              <a:buNone/>
              <a:defRPr sz="276" b="1"/>
            </a:lvl7pPr>
            <a:lvl8pPr marL="552069" indent="0">
              <a:buNone/>
              <a:defRPr sz="276" b="1"/>
            </a:lvl8pPr>
            <a:lvl9pPr marL="630936" indent="0">
              <a:buNone/>
              <a:defRPr sz="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85" y="434329"/>
            <a:ext cx="889853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866" y="291479"/>
            <a:ext cx="894235" cy="142850"/>
          </a:xfrm>
        </p:spPr>
        <p:txBody>
          <a:bodyPr anchor="b"/>
          <a:lstStyle>
            <a:lvl1pPr marL="0" indent="0">
              <a:buNone/>
              <a:defRPr sz="414" b="1"/>
            </a:lvl1pPr>
            <a:lvl2pPr marL="78867" indent="0">
              <a:buNone/>
              <a:defRPr sz="345" b="1"/>
            </a:lvl2pPr>
            <a:lvl3pPr marL="157734" indent="0">
              <a:buNone/>
              <a:defRPr sz="311" b="1"/>
            </a:lvl3pPr>
            <a:lvl4pPr marL="236601" indent="0">
              <a:buNone/>
              <a:defRPr sz="276" b="1"/>
            </a:lvl4pPr>
            <a:lvl5pPr marL="315468" indent="0">
              <a:buNone/>
              <a:defRPr sz="276" b="1"/>
            </a:lvl5pPr>
            <a:lvl6pPr marL="394335" indent="0">
              <a:buNone/>
              <a:defRPr sz="276" b="1"/>
            </a:lvl6pPr>
            <a:lvl7pPr marL="473202" indent="0">
              <a:buNone/>
              <a:defRPr sz="276" b="1"/>
            </a:lvl7pPr>
            <a:lvl8pPr marL="552069" indent="0">
              <a:buNone/>
              <a:defRPr sz="276" b="1"/>
            </a:lvl8pPr>
            <a:lvl9pPr marL="630936" indent="0">
              <a:buNone/>
              <a:defRPr sz="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866" y="434329"/>
            <a:ext cx="894235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6" y="79269"/>
            <a:ext cx="678413" cy="277442"/>
          </a:xfrm>
        </p:spPr>
        <p:txBody>
          <a:bodyPr anchor="b"/>
          <a:lstStyle>
            <a:lvl1pPr>
              <a:defRPr sz="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235" y="171199"/>
            <a:ext cx="1064865" cy="844988"/>
          </a:xfrm>
        </p:spPr>
        <p:txBody>
          <a:bodyPr/>
          <a:lstStyle>
            <a:lvl1pPr>
              <a:defRPr sz="552"/>
            </a:lvl1pPr>
            <a:lvl2pPr>
              <a:defRPr sz="483"/>
            </a:lvl2pPr>
            <a:lvl3pPr>
              <a:defRPr sz="414"/>
            </a:lvl3pPr>
            <a:lvl4pPr>
              <a:defRPr sz="345"/>
            </a:lvl4pPr>
            <a:lvl5pPr>
              <a:defRPr sz="345"/>
            </a:lvl5pPr>
            <a:lvl6pPr>
              <a:defRPr sz="345"/>
            </a:lvl6pPr>
            <a:lvl7pPr>
              <a:defRPr sz="345"/>
            </a:lvl7pPr>
            <a:lvl8pPr>
              <a:defRPr sz="345"/>
            </a:lvl8pPr>
            <a:lvl9pPr>
              <a:defRPr sz="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6" y="356711"/>
            <a:ext cx="678413" cy="660852"/>
          </a:xfrm>
        </p:spPr>
        <p:txBody>
          <a:bodyPr/>
          <a:lstStyle>
            <a:lvl1pPr marL="0" indent="0">
              <a:buNone/>
              <a:defRPr sz="276"/>
            </a:lvl1pPr>
            <a:lvl2pPr marL="78867" indent="0">
              <a:buNone/>
              <a:defRPr sz="242"/>
            </a:lvl2pPr>
            <a:lvl3pPr marL="157734" indent="0">
              <a:buNone/>
              <a:defRPr sz="207"/>
            </a:lvl3pPr>
            <a:lvl4pPr marL="236601" indent="0">
              <a:buNone/>
              <a:defRPr sz="173"/>
            </a:lvl4pPr>
            <a:lvl5pPr marL="315468" indent="0">
              <a:buNone/>
              <a:defRPr sz="173"/>
            </a:lvl5pPr>
            <a:lvl6pPr marL="394335" indent="0">
              <a:buNone/>
              <a:defRPr sz="173"/>
            </a:lvl6pPr>
            <a:lvl7pPr marL="473202" indent="0">
              <a:buNone/>
              <a:defRPr sz="173"/>
            </a:lvl7pPr>
            <a:lvl8pPr marL="552069" indent="0">
              <a:buNone/>
              <a:defRPr sz="173"/>
            </a:lvl8pPr>
            <a:lvl9pPr marL="630936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6" y="79269"/>
            <a:ext cx="678413" cy="277442"/>
          </a:xfrm>
        </p:spPr>
        <p:txBody>
          <a:bodyPr anchor="b"/>
          <a:lstStyle>
            <a:lvl1pPr>
              <a:defRPr sz="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235" y="171199"/>
            <a:ext cx="1064865" cy="844988"/>
          </a:xfrm>
        </p:spPr>
        <p:txBody>
          <a:bodyPr anchor="t"/>
          <a:lstStyle>
            <a:lvl1pPr marL="0" indent="0">
              <a:buNone/>
              <a:defRPr sz="552"/>
            </a:lvl1pPr>
            <a:lvl2pPr marL="78867" indent="0">
              <a:buNone/>
              <a:defRPr sz="483"/>
            </a:lvl2pPr>
            <a:lvl3pPr marL="157734" indent="0">
              <a:buNone/>
              <a:defRPr sz="414"/>
            </a:lvl3pPr>
            <a:lvl4pPr marL="236601" indent="0">
              <a:buNone/>
              <a:defRPr sz="345"/>
            </a:lvl4pPr>
            <a:lvl5pPr marL="315468" indent="0">
              <a:buNone/>
              <a:defRPr sz="345"/>
            </a:lvl5pPr>
            <a:lvl6pPr marL="394335" indent="0">
              <a:buNone/>
              <a:defRPr sz="345"/>
            </a:lvl6pPr>
            <a:lvl7pPr marL="473202" indent="0">
              <a:buNone/>
              <a:defRPr sz="345"/>
            </a:lvl7pPr>
            <a:lvl8pPr marL="552069" indent="0">
              <a:buNone/>
              <a:defRPr sz="345"/>
            </a:lvl8pPr>
            <a:lvl9pPr marL="630936" indent="0">
              <a:buNone/>
              <a:defRPr sz="3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6" y="356711"/>
            <a:ext cx="678413" cy="660852"/>
          </a:xfrm>
        </p:spPr>
        <p:txBody>
          <a:bodyPr/>
          <a:lstStyle>
            <a:lvl1pPr marL="0" indent="0">
              <a:buNone/>
              <a:defRPr sz="276"/>
            </a:lvl1pPr>
            <a:lvl2pPr marL="78867" indent="0">
              <a:buNone/>
              <a:defRPr sz="242"/>
            </a:lvl2pPr>
            <a:lvl3pPr marL="157734" indent="0">
              <a:buNone/>
              <a:defRPr sz="207"/>
            </a:lvl3pPr>
            <a:lvl4pPr marL="236601" indent="0">
              <a:buNone/>
              <a:defRPr sz="173"/>
            </a:lvl4pPr>
            <a:lvl5pPr marL="315468" indent="0">
              <a:buNone/>
              <a:defRPr sz="173"/>
            </a:lvl5pPr>
            <a:lvl6pPr marL="394335" indent="0">
              <a:buNone/>
              <a:defRPr sz="173"/>
            </a:lvl6pPr>
            <a:lvl7pPr marL="473202" indent="0">
              <a:buNone/>
              <a:defRPr sz="173"/>
            </a:lvl7pPr>
            <a:lvl8pPr marL="552069" indent="0">
              <a:buNone/>
              <a:defRPr sz="173"/>
            </a:lvl8pPr>
            <a:lvl9pPr marL="630936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12" y="63305"/>
            <a:ext cx="1814215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12" y="316526"/>
            <a:ext cx="1814215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611" y="1102062"/>
            <a:ext cx="473274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2F27-8613-4644-894D-62601085C4E3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764" y="1102062"/>
            <a:ext cx="70991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553" y="1102062"/>
            <a:ext cx="473274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4750-A52A-4524-99E2-603BD0AE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7734" rtl="0" eaLnBrk="1" latinLnBrk="0" hangingPunct="1">
        <a:lnSpc>
          <a:spcPct val="90000"/>
        </a:lnSpc>
        <a:spcBef>
          <a:spcPct val="0"/>
        </a:spcBef>
        <a:buNone/>
        <a:defRPr sz="7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4" indent="-39434" algn="l" defTabSz="15773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3" kern="1200">
          <a:solidFill>
            <a:schemeClr val="tx1"/>
          </a:solidFill>
          <a:latin typeface="+mn-lt"/>
          <a:ea typeface="+mn-ea"/>
          <a:cs typeface="+mn-cs"/>
        </a:defRPr>
      </a:lvl1pPr>
      <a:lvl2pPr marL="118301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2pPr>
      <a:lvl3pPr marL="197168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45" kern="1200">
          <a:solidFill>
            <a:schemeClr val="tx1"/>
          </a:solidFill>
          <a:latin typeface="+mn-lt"/>
          <a:ea typeface="+mn-ea"/>
          <a:cs typeface="+mn-cs"/>
        </a:defRPr>
      </a:lvl3pPr>
      <a:lvl4pPr marL="276035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4pPr>
      <a:lvl5pPr marL="354902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5pPr>
      <a:lvl6pPr marL="433769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6pPr>
      <a:lvl7pPr marL="512636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7pPr>
      <a:lvl8pPr marL="591503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8pPr>
      <a:lvl9pPr marL="670370" indent="-39434" algn="l" defTabSz="157734" rtl="0" eaLnBrk="1" latinLnBrk="0" hangingPunct="1">
        <a:lnSpc>
          <a:spcPct val="90000"/>
        </a:lnSpc>
        <a:spcBef>
          <a:spcPts val="86"/>
        </a:spcBef>
        <a:buFont typeface="Arial" panose="020B0604020202020204" pitchFamily="34" charset="0"/>
        <a:buChar char="•"/>
        <a:defRPr sz="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1pPr>
      <a:lvl2pPr marL="78867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" algn="l" defTabSz="157734" rtl="0" eaLnBrk="1" latinLnBrk="0" hangingPunct="1">
        <a:defRPr sz="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217417-A989-41C7-A470-793AB0EBD85C}"/>
              </a:ext>
            </a:extLst>
          </p:cNvPr>
          <p:cNvSpPr/>
          <p:nvPr/>
        </p:nvSpPr>
        <p:spPr>
          <a:xfrm>
            <a:off x="4402" y="0"/>
            <a:ext cx="2094634" cy="1162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BF83598-DE06-4C70-BCC1-10C2EB69A94A}"/>
                  </a:ext>
                </a:extLst>
              </p:cNvPr>
              <p:cNvSpPr/>
              <p:nvPr/>
            </p:nvSpPr>
            <p:spPr>
              <a:xfrm>
                <a:off x="274378" y="13051"/>
                <a:ext cx="571672" cy="23780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389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𝒌</m:t>
                    </m:r>
                  </m:oMath>
                </a14:m>
                <a:r>
                  <a:rPr lang="en-US" sz="1389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NN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BF83598-DE06-4C70-BCC1-10C2EB69A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8" y="13051"/>
                <a:ext cx="571672" cy="237808"/>
              </a:xfrm>
              <a:prstGeom prst="roundRect">
                <a:avLst/>
              </a:prstGeom>
              <a:blipFill>
                <a:blip r:embed="rId2"/>
                <a:stretch>
                  <a:fillRect t="-17949" r="-1064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E581B9-3F60-4596-9909-3A6AA36F1E47}"/>
              </a:ext>
            </a:extLst>
          </p:cNvPr>
          <p:cNvSpPr/>
          <p:nvPr/>
        </p:nvSpPr>
        <p:spPr>
          <a:xfrm>
            <a:off x="1283370" y="741934"/>
            <a:ext cx="796930" cy="4119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9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density est.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CEAA12-1D19-4895-8598-59B7C819C16F}"/>
              </a:ext>
            </a:extLst>
          </p:cNvPr>
          <p:cNvSpPr/>
          <p:nvPr/>
        </p:nvSpPr>
        <p:spPr>
          <a:xfrm>
            <a:off x="645289" y="741931"/>
            <a:ext cx="596871" cy="4055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9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cdist</a:t>
            </a:r>
            <a:endParaRPr lang="en-US" sz="1389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C45347F-EFB1-4E3F-A654-19AAD63097A7}"/>
              </a:ext>
            </a:extLst>
          </p:cNvPr>
          <p:cNvSpPr/>
          <p:nvPr/>
        </p:nvSpPr>
        <p:spPr>
          <a:xfrm>
            <a:off x="23138" y="727752"/>
            <a:ext cx="575734" cy="416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9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topk</a:t>
            </a:r>
            <a:endParaRPr lang="en-US" sz="1389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9115D5-34A4-40DC-8D46-505A0AA4B6D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560214" y="250859"/>
            <a:ext cx="383511" cy="49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C78B83-4529-4330-980D-6F76D545E354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flipH="1">
            <a:off x="311007" y="250861"/>
            <a:ext cx="249209" cy="47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298D51-1FF8-4E9C-B421-427C4F943DF6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943725" y="250859"/>
            <a:ext cx="415043" cy="49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5EFA00-DB8B-4494-BFFB-968DCA3DF3B8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358768" y="250859"/>
            <a:ext cx="323067" cy="49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C8C010-728E-45B4-8E39-345004D416A5}"/>
              </a:ext>
            </a:extLst>
          </p:cNvPr>
          <p:cNvSpPr/>
          <p:nvPr/>
        </p:nvSpPr>
        <p:spPr>
          <a:xfrm>
            <a:off x="1051719" y="13051"/>
            <a:ext cx="614098" cy="237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9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98D695-32CD-4899-A507-C891A422BC7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311005" y="250859"/>
            <a:ext cx="1047763" cy="47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4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10</cp:revision>
  <dcterms:created xsi:type="dcterms:W3CDTF">2021-09-08T02:15:48Z</dcterms:created>
  <dcterms:modified xsi:type="dcterms:W3CDTF">2022-04-08T15:06:42Z</dcterms:modified>
</cp:coreProperties>
</file>