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</p:sldIdLst>
  <p:sldSz cx="4937125" cy="1189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67171"/>
    <a:srgbClr val="578279"/>
    <a:srgbClr val="E5EDEB"/>
    <a:srgbClr val="F8E6DA"/>
    <a:srgbClr val="558BB8"/>
    <a:srgbClr val="EAF0F6"/>
    <a:srgbClr val="775F55"/>
    <a:srgbClr val="E5DEDB"/>
    <a:srgbClr val="EBD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0"/>
  </p:normalViewPr>
  <p:slideViewPr>
    <p:cSldViewPr snapToGrid="0">
      <p:cViewPr varScale="1">
        <p:scale>
          <a:sx n="281" d="100"/>
          <a:sy n="281" d="100"/>
        </p:scale>
        <p:origin x="107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141" y="194595"/>
            <a:ext cx="3702844" cy="413961"/>
          </a:xfrm>
        </p:spPr>
        <p:txBody>
          <a:bodyPr anchor="b"/>
          <a:lstStyle>
            <a:lvl1pPr algn="ctr">
              <a:defRPr sz="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141" y="624520"/>
            <a:ext cx="3702844" cy="287076"/>
          </a:xfrm>
        </p:spPr>
        <p:txBody>
          <a:bodyPr/>
          <a:lstStyle>
            <a:lvl1pPr marL="0" indent="0" algn="ctr">
              <a:buNone/>
              <a:defRPr sz="416"/>
            </a:lvl1pPr>
            <a:lvl2pPr marL="79278" indent="0" algn="ctr">
              <a:buNone/>
              <a:defRPr sz="347"/>
            </a:lvl2pPr>
            <a:lvl3pPr marL="158557" indent="0" algn="ctr">
              <a:buNone/>
              <a:defRPr sz="312"/>
            </a:lvl3pPr>
            <a:lvl4pPr marL="237835" indent="0" algn="ctr">
              <a:buNone/>
              <a:defRPr sz="277"/>
            </a:lvl4pPr>
            <a:lvl5pPr marL="317114" indent="0" algn="ctr">
              <a:buNone/>
              <a:defRPr sz="277"/>
            </a:lvl5pPr>
            <a:lvl6pPr marL="396392" indent="0" algn="ctr">
              <a:buNone/>
              <a:defRPr sz="277"/>
            </a:lvl6pPr>
            <a:lvl7pPr marL="475671" indent="0" algn="ctr">
              <a:buNone/>
              <a:defRPr sz="277"/>
            </a:lvl7pPr>
            <a:lvl8pPr marL="554949" indent="0" algn="ctr">
              <a:buNone/>
              <a:defRPr sz="277"/>
            </a:lvl8pPr>
            <a:lvl9pPr marL="634228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9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130" y="63305"/>
            <a:ext cx="1064568" cy="1007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27" y="63305"/>
            <a:ext cx="3131989" cy="1007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9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56" y="296434"/>
            <a:ext cx="4258270" cy="494607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56" y="795720"/>
            <a:ext cx="4258270" cy="260102"/>
          </a:xfrm>
        </p:spPr>
        <p:txBody>
          <a:bodyPr/>
          <a:lstStyle>
            <a:lvl1pPr marL="0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1pPr>
            <a:lvl2pPr marL="79278" indent="0">
              <a:buNone/>
              <a:defRPr sz="347">
                <a:solidFill>
                  <a:schemeClr val="tx1">
                    <a:tint val="75000"/>
                  </a:schemeClr>
                </a:solidFill>
              </a:defRPr>
            </a:lvl2pPr>
            <a:lvl3pPr marL="158557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83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711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6392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567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494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422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27" y="316526"/>
            <a:ext cx="2098278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420" y="316526"/>
            <a:ext cx="2098278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63305"/>
            <a:ext cx="4258270" cy="2298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71" y="291479"/>
            <a:ext cx="2088635" cy="142850"/>
          </a:xfrm>
        </p:spPr>
        <p:txBody>
          <a:bodyPr anchor="b"/>
          <a:lstStyle>
            <a:lvl1pPr marL="0" indent="0">
              <a:buNone/>
              <a:defRPr sz="416" b="1"/>
            </a:lvl1pPr>
            <a:lvl2pPr marL="79278" indent="0">
              <a:buNone/>
              <a:defRPr sz="347" b="1"/>
            </a:lvl2pPr>
            <a:lvl3pPr marL="158557" indent="0">
              <a:buNone/>
              <a:defRPr sz="312" b="1"/>
            </a:lvl3pPr>
            <a:lvl4pPr marL="237835" indent="0">
              <a:buNone/>
              <a:defRPr sz="277" b="1"/>
            </a:lvl4pPr>
            <a:lvl5pPr marL="317114" indent="0">
              <a:buNone/>
              <a:defRPr sz="277" b="1"/>
            </a:lvl5pPr>
            <a:lvl6pPr marL="396392" indent="0">
              <a:buNone/>
              <a:defRPr sz="277" b="1"/>
            </a:lvl6pPr>
            <a:lvl7pPr marL="475671" indent="0">
              <a:buNone/>
              <a:defRPr sz="277" b="1"/>
            </a:lvl7pPr>
            <a:lvl8pPr marL="554949" indent="0">
              <a:buNone/>
              <a:defRPr sz="277" b="1"/>
            </a:lvl8pPr>
            <a:lvl9pPr marL="634228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071" y="434329"/>
            <a:ext cx="2088635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420" y="291479"/>
            <a:ext cx="2098921" cy="142850"/>
          </a:xfrm>
        </p:spPr>
        <p:txBody>
          <a:bodyPr anchor="b"/>
          <a:lstStyle>
            <a:lvl1pPr marL="0" indent="0">
              <a:buNone/>
              <a:defRPr sz="416" b="1"/>
            </a:lvl1pPr>
            <a:lvl2pPr marL="79278" indent="0">
              <a:buNone/>
              <a:defRPr sz="347" b="1"/>
            </a:lvl2pPr>
            <a:lvl3pPr marL="158557" indent="0">
              <a:buNone/>
              <a:defRPr sz="312" b="1"/>
            </a:lvl3pPr>
            <a:lvl4pPr marL="237835" indent="0">
              <a:buNone/>
              <a:defRPr sz="277" b="1"/>
            </a:lvl4pPr>
            <a:lvl5pPr marL="317114" indent="0">
              <a:buNone/>
              <a:defRPr sz="277" b="1"/>
            </a:lvl5pPr>
            <a:lvl6pPr marL="396392" indent="0">
              <a:buNone/>
              <a:defRPr sz="277" b="1"/>
            </a:lvl6pPr>
            <a:lvl7pPr marL="475671" indent="0">
              <a:buNone/>
              <a:defRPr sz="277" b="1"/>
            </a:lvl7pPr>
            <a:lvl8pPr marL="554949" indent="0">
              <a:buNone/>
              <a:defRPr sz="277" b="1"/>
            </a:lvl8pPr>
            <a:lvl9pPr marL="634228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420" y="434329"/>
            <a:ext cx="2098921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4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79269"/>
            <a:ext cx="1592351" cy="277442"/>
          </a:xfrm>
        </p:spPr>
        <p:txBody>
          <a:bodyPr anchor="b"/>
          <a:lstStyle>
            <a:lvl1pPr>
              <a:defRPr sz="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921" y="171199"/>
            <a:ext cx="2499420" cy="844988"/>
          </a:xfrm>
        </p:spPr>
        <p:txBody>
          <a:bodyPr/>
          <a:lstStyle>
            <a:lvl1pPr>
              <a:defRPr sz="555"/>
            </a:lvl1pPr>
            <a:lvl2pPr>
              <a:defRPr sz="486"/>
            </a:lvl2pPr>
            <a:lvl3pPr>
              <a:defRPr sz="416"/>
            </a:lvl3pPr>
            <a:lvl4pPr>
              <a:defRPr sz="347"/>
            </a:lvl4pPr>
            <a:lvl5pPr>
              <a:defRPr sz="347"/>
            </a:lvl5pPr>
            <a:lvl6pPr>
              <a:defRPr sz="347"/>
            </a:lvl6pPr>
            <a:lvl7pPr>
              <a:defRPr sz="347"/>
            </a:lvl7pPr>
            <a:lvl8pPr>
              <a:defRPr sz="347"/>
            </a:lvl8pPr>
            <a:lvl9pPr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356711"/>
            <a:ext cx="1592351" cy="660852"/>
          </a:xfrm>
        </p:spPr>
        <p:txBody>
          <a:bodyPr/>
          <a:lstStyle>
            <a:lvl1pPr marL="0" indent="0">
              <a:buNone/>
              <a:defRPr sz="277"/>
            </a:lvl1pPr>
            <a:lvl2pPr marL="79278" indent="0">
              <a:buNone/>
              <a:defRPr sz="243"/>
            </a:lvl2pPr>
            <a:lvl3pPr marL="158557" indent="0">
              <a:buNone/>
              <a:defRPr sz="208"/>
            </a:lvl3pPr>
            <a:lvl4pPr marL="237835" indent="0">
              <a:buNone/>
              <a:defRPr sz="173"/>
            </a:lvl4pPr>
            <a:lvl5pPr marL="317114" indent="0">
              <a:buNone/>
              <a:defRPr sz="173"/>
            </a:lvl5pPr>
            <a:lvl6pPr marL="396392" indent="0">
              <a:buNone/>
              <a:defRPr sz="173"/>
            </a:lvl6pPr>
            <a:lvl7pPr marL="475671" indent="0">
              <a:buNone/>
              <a:defRPr sz="173"/>
            </a:lvl7pPr>
            <a:lvl8pPr marL="554949" indent="0">
              <a:buNone/>
              <a:defRPr sz="173"/>
            </a:lvl8pPr>
            <a:lvl9pPr marL="634228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79269"/>
            <a:ext cx="1592351" cy="277442"/>
          </a:xfrm>
        </p:spPr>
        <p:txBody>
          <a:bodyPr anchor="b"/>
          <a:lstStyle>
            <a:lvl1pPr>
              <a:defRPr sz="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8921" y="171199"/>
            <a:ext cx="2499420" cy="844988"/>
          </a:xfrm>
        </p:spPr>
        <p:txBody>
          <a:bodyPr anchor="t"/>
          <a:lstStyle>
            <a:lvl1pPr marL="0" indent="0">
              <a:buNone/>
              <a:defRPr sz="555"/>
            </a:lvl1pPr>
            <a:lvl2pPr marL="79278" indent="0">
              <a:buNone/>
              <a:defRPr sz="486"/>
            </a:lvl2pPr>
            <a:lvl3pPr marL="158557" indent="0">
              <a:buNone/>
              <a:defRPr sz="416"/>
            </a:lvl3pPr>
            <a:lvl4pPr marL="237835" indent="0">
              <a:buNone/>
              <a:defRPr sz="347"/>
            </a:lvl4pPr>
            <a:lvl5pPr marL="317114" indent="0">
              <a:buNone/>
              <a:defRPr sz="347"/>
            </a:lvl5pPr>
            <a:lvl6pPr marL="396392" indent="0">
              <a:buNone/>
              <a:defRPr sz="347"/>
            </a:lvl6pPr>
            <a:lvl7pPr marL="475671" indent="0">
              <a:buNone/>
              <a:defRPr sz="347"/>
            </a:lvl7pPr>
            <a:lvl8pPr marL="554949" indent="0">
              <a:buNone/>
              <a:defRPr sz="347"/>
            </a:lvl8pPr>
            <a:lvl9pPr marL="634228" indent="0">
              <a:buNone/>
              <a:defRPr sz="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356711"/>
            <a:ext cx="1592351" cy="660852"/>
          </a:xfrm>
        </p:spPr>
        <p:txBody>
          <a:bodyPr/>
          <a:lstStyle>
            <a:lvl1pPr marL="0" indent="0">
              <a:buNone/>
              <a:defRPr sz="277"/>
            </a:lvl1pPr>
            <a:lvl2pPr marL="79278" indent="0">
              <a:buNone/>
              <a:defRPr sz="243"/>
            </a:lvl2pPr>
            <a:lvl3pPr marL="158557" indent="0">
              <a:buNone/>
              <a:defRPr sz="208"/>
            </a:lvl3pPr>
            <a:lvl4pPr marL="237835" indent="0">
              <a:buNone/>
              <a:defRPr sz="173"/>
            </a:lvl4pPr>
            <a:lvl5pPr marL="317114" indent="0">
              <a:buNone/>
              <a:defRPr sz="173"/>
            </a:lvl5pPr>
            <a:lvl6pPr marL="396392" indent="0">
              <a:buNone/>
              <a:defRPr sz="173"/>
            </a:lvl6pPr>
            <a:lvl7pPr marL="475671" indent="0">
              <a:buNone/>
              <a:defRPr sz="173"/>
            </a:lvl7pPr>
            <a:lvl8pPr marL="554949" indent="0">
              <a:buNone/>
              <a:defRPr sz="173"/>
            </a:lvl8pPr>
            <a:lvl9pPr marL="634228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28" y="63305"/>
            <a:ext cx="4258270" cy="22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28" y="316526"/>
            <a:ext cx="4258270" cy="75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27" y="1102062"/>
            <a:ext cx="1110853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B69E-2060-441C-AF3E-3E70B44CC4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423" y="1102062"/>
            <a:ext cx="166628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45" y="1102062"/>
            <a:ext cx="1110853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58557" rtl="0" eaLnBrk="1" latinLnBrk="0" hangingPunct="1">
        <a:lnSpc>
          <a:spcPct val="90000"/>
        </a:lnSpc>
        <a:spcBef>
          <a:spcPct val="0"/>
        </a:spcBef>
        <a:buNone/>
        <a:defRPr sz="7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39" indent="-39639" algn="l" defTabSz="158557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6" kern="1200">
          <a:solidFill>
            <a:schemeClr val="tx1"/>
          </a:solidFill>
          <a:latin typeface="+mn-lt"/>
          <a:ea typeface="+mn-ea"/>
          <a:cs typeface="+mn-cs"/>
        </a:defRPr>
      </a:lvl1pPr>
      <a:lvl2pPr marL="118918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2pPr>
      <a:lvl3pPr marL="198196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3pPr>
      <a:lvl4pPr marL="277475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753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6032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5310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4589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3867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278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557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835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7114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6392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5671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4949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4228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F0D5A9A-B3AB-4FD2-B4EF-637ECC5A9986}"/>
              </a:ext>
            </a:extLst>
          </p:cNvPr>
          <p:cNvSpPr/>
          <p:nvPr/>
        </p:nvSpPr>
        <p:spPr>
          <a:xfrm>
            <a:off x="1147676" y="35142"/>
            <a:ext cx="862251" cy="366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 1: programming model design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E473264-3069-408A-937E-BDBCF04C0CF9}"/>
              </a:ext>
            </a:extLst>
          </p:cNvPr>
          <p:cNvCxnSpPr>
            <a:cxnSpLocks/>
          </p:cNvCxnSpPr>
          <p:nvPr/>
        </p:nvCxnSpPr>
        <p:spPr>
          <a:xfrm flipV="1">
            <a:off x="1086816" y="939643"/>
            <a:ext cx="3783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5AC7798F-2E70-45AF-8F25-A87E2AFEA1F6}"/>
              </a:ext>
            </a:extLst>
          </p:cNvPr>
          <p:cNvSpPr txBox="1"/>
          <p:nvPr/>
        </p:nvSpPr>
        <p:spPr>
          <a:xfrm>
            <a:off x="653484" y="931605"/>
            <a:ext cx="4280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Month   1        2         3         4         5         6         7         8         9         10         11         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B3049-5E9D-440F-8843-A555D7C13B5C}"/>
              </a:ext>
            </a:extLst>
          </p:cNvPr>
          <p:cNvSpPr/>
          <p:nvPr/>
        </p:nvSpPr>
        <p:spPr>
          <a:xfrm>
            <a:off x="14814" y="38832"/>
            <a:ext cx="1072002" cy="3640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System design &amp; experiments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2692FD-8F5D-499B-BF6C-9E43B72D8CF3}"/>
              </a:ext>
            </a:extLst>
          </p:cNvPr>
          <p:cNvSpPr/>
          <p:nvPr/>
        </p:nvSpPr>
        <p:spPr>
          <a:xfrm>
            <a:off x="14814" y="402025"/>
            <a:ext cx="1072002" cy="2078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release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912376-C619-4B21-85A4-C2E0B3C9B99A}"/>
              </a:ext>
            </a:extLst>
          </p:cNvPr>
          <p:cNvSpPr/>
          <p:nvPr/>
        </p:nvSpPr>
        <p:spPr>
          <a:xfrm>
            <a:off x="14813" y="609849"/>
            <a:ext cx="1072002" cy="3297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Publication and presentation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329E50-58E7-4CB3-B3A9-D3548D669A2A}"/>
              </a:ext>
            </a:extLst>
          </p:cNvPr>
          <p:cNvSpPr/>
          <p:nvPr/>
        </p:nvSpPr>
        <p:spPr>
          <a:xfrm>
            <a:off x="2055674" y="35142"/>
            <a:ext cx="862251" cy="366882"/>
          </a:xfrm>
          <a:prstGeom prst="rect">
            <a:avLst/>
          </a:prstGeom>
          <a:solidFill>
            <a:srgbClr val="EAF0F6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 2: neural network converter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5D6A1F7-0730-4669-A20A-0365645E6DCB}"/>
              </a:ext>
            </a:extLst>
          </p:cNvPr>
          <p:cNvSpPr/>
          <p:nvPr/>
        </p:nvSpPr>
        <p:spPr>
          <a:xfrm>
            <a:off x="2978784" y="35142"/>
            <a:ext cx="921519" cy="366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 3: design local update strategy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0E5F364-3212-4786-9FB9-7C6FC2C76F34}"/>
              </a:ext>
            </a:extLst>
          </p:cNvPr>
          <p:cNvSpPr/>
          <p:nvPr/>
        </p:nvSpPr>
        <p:spPr>
          <a:xfrm>
            <a:off x="3947311" y="433077"/>
            <a:ext cx="793687" cy="484341"/>
          </a:xfrm>
          <a:prstGeom prst="rect">
            <a:avLst/>
          </a:prstGeom>
          <a:solidFill>
            <a:schemeClr val="bg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release &amp; paper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4B628-B51F-4CB3-8BC3-BB06FD2C6CC9}"/>
              </a:ext>
            </a:extLst>
          </p:cNvPr>
          <p:cNvSpPr/>
          <p:nvPr/>
        </p:nvSpPr>
        <p:spPr>
          <a:xfrm>
            <a:off x="7791" y="35142"/>
            <a:ext cx="67841" cy="1003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7"/>
          </a:p>
        </p:txBody>
      </p:sp>
    </p:spTree>
    <p:extLst>
      <p:ext uri="{BB962C8B-B14F-4D97-AF65-F5344CB8AC3E}">
        <p14:creationId xmlns:p14="http://schemas.microsoft.com/office/powerpoint/2010/main" val="188535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2295</TotalTime>
  <Words>46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Zhao</dc:creator>
  <cp:lastModifiedBy>Yue Zhao</cp:lastModifiedBy>
  <cp:revision>19</cp:revision>
  <dcterms:created xsi:type="dcterms:W3CDTF">2021-09-10T12:56:28Z</dcterms:created>
  <dcterms:modified xsi:type="dcterms:W3CDTF">2022-04-10T15:28:15Z</dcterms:modified>
</cp:coreProperties>
</file>