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8" r:id="rId2"/>
  </p:sldIdLst>
  <p:sldSz cx="82296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578279"/>
    <a:srgbClr val="E5EDEB"/>
    <a:srgbClr val="F8E6DA"/>
    <a:srgbClr val="558BB8"/>
    <a:srgbClr val="FFFFFF"/>
    <a:srgbClr val="EAF0F6"/>
    <a:srgbClr val="775F55"/>
    <a:srgbClr val="E5DEDB"/>
    <a:srgbClr val="EBD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5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67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7"/>
            <a:ext cx="61722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960543"/>
            <a:ext cx="61722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1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8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97367"/>
            <a:ext cx="1774508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97367"/>
            <a:ext cx="5220653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9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6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455930"/>
            <a:ext cx="709803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1223857"/>
            <a:ext cx="709803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7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486833"/>
            <a:ext cx="349758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486833"/>
            <a:ext cx="349758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0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97367"/>
            <a:ext cx="709803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448310"/>
            <a:ext cx="348150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668020"/>
            <a:ext cx="3481506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448310"/>
            <a:ext cx="3498652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668020"/>
            <a:ext cx="3498652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3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21920"/>
            <a:ext cx="2654260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263314"/>
            <a:ext cx="4166235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548640"/>
            <a:ext cx="2654260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9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21920"/>
            <a:ext cx="2654260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263314"/>
            <a:ext cx="4166235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548640"/>
            <a:ext cx="2654260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B69E-2060-441C-AF3E-3E70B44CC4D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1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97367"/>
            <a:ext cx="709803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86833"/>
            <a:ext cx="709803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695027"/>
            <a:ext cx="18516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B69E-2060-441C-AF3E-3E70B44CC4D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695027"/>
            <a:ext cx="27774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695027"/>
            <a:ext cx="18516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B59AF-522D-4D57-BD94-2642AA55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15A9A0-B1D9-4A1C-B48D-81580E07DE4C}"/>
              </a:ext>
            </a:extLst>
          </p:cNvPr>
          <p:cNvSpPr/>
          <p:nvPr/>
        </p:nvSpPr>
        <p:spPr>
          <a:xfrm>
            <a:off x="10858" y="44200"/>
            <a:ext cx="2163778" cy="1676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AB043-C182-4128-B70E-C33D33B2A5BF}"/>
                  </a:ext>
                </a:extLst>
              </p:cNvPr>
              <p:cNvSpPr/>
              <p:nvPr/>
            </p:nvSpPr>
            <p:spPr>
              <a:xfrm>
                <a:off x="74987" y="538329"/>
                <a:ext cx="918228" cy="5254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Outlier Detection Task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𝑶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AB043-C182-4128-B70E-C33D33B2A5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7" y="538329"/>
                <a:ext cx="918228" cy="525472"/>
              </a:xfrm>
              <a:prstGeom prst="rect">
                <a:avLst/>
              </a:prstGeom>
              <a:blipFill>
                <a:blip r:embed="rId2"/>
                <a:stretch>
                  <a:fillRect t="-2299" b="-68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7E5FFF-3C5A-486F-B588-39CCF16147BF}"/>
              </a:ext>
            </a:extLst>
          </p:cNvPr>
          <p:cNvCxnSpPr>
            <a:cxnSpLocks/>
            <a:stCxn id="2" idx="3"/>
            <a:endCxn id="81" idx="1"/>
          </p:cNvCxnSpPr>
          <p:nvPr/>
        </p:nvCxnSpPr>
        <p:spPr>
          <a:xfrm flipV="1">
            <a:off x="993218" y="798196"/>
            <a:ext cx="273447" cy="2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F8CA3A-0FC2-4DAD-9CFD-3637873F8981}"/>
              </a:ext>
            </a:extLst>
          </p:cNvPr>
          <p:cNvCxnSpPr>
            <a:cxnSpLocks/>
            <a:stCxn id="2" idx="3"/>
            <a:endCxn id="80" idx="1"/>
          </p:cNvCxnSpPr>
          <p:nvPr/>
        </p:nvCxnSpPr>
        <p:spPr>
          <a:xfrm flipV="1">
            <a:off x="993215" y="317501"/>
            <a:ext cx="273446" cy="483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ACEBE7F-A1D2-4889-A895-35EE0D5E9B45}"/>
              </a:ext>
            </a:extLst>
          </p:cNvPr>
          <p:cNvSpPr/>
          <p:nvPr/>
        </p:nvSpPr>
        <p:spPr>
          <a:xfrm>
            <a:off x="1266664" y="141323"/>
            <a:ext cx="812069" cy="3523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Basic operator 1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F0898C0-4296-46B0-9D01-DB89AAF87D93}"/>
              </a:ext>
            </a:extLst>
          </p:cNvPr>
          <p:cNvSpPr/>
          <p:nvPr/>
        </p:nvSpPr>
        <p:spPr>
          <a:xfrm>
            <a:off x="1266665" y="622016"/>
            <a:ext cx="801161" cy="3523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Basic operator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F7EE51C2-254E-490C-AB22-AFD9D59B724E}"/>
                  </a:ext>
                </a:extLst>
              </p:cNvPr>
              <p:cNvSpPr/>
              <p:nvPr/>
            </p:nvSpPr>
            <p:spPr>
              <a:xfrm>
                <a:off x="1266664" y="1241429"/>
                <a:ext cx="801161" cy="352359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Basic operator </a:t>
                </a:r>
                <a14:m>
                  <m:oMath xmlns:m="http://schemas.openxmlformats.org/officeDocument/2006/math">
                    <m:r>
                      <a:rPr lang="en-US" sz="1000" i="1" dirty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𝑘</m:t>
                    </m:r>
                  </m:oMath>
                </a14:m>
                <a:endParaRPr lang="en-US" sz="1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F7EE51C2-254E-490C-AB22-AFD9D59B7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664" y="1241429"/>
                <a:ext cx="801161" cy="352359"/>
              </a:xfrm>
              <a:prstGeom prst="roundRect">
                <a:avLst/>
              </a:prstGeom>
              <a:blipFill>
                <a:blip r:embed="rId3"/>
                <a:stretch>
                  <a:fillRect t="-7018" b="-15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6FDAEEA4-8E48-4FA3-BE11-B0943CBB7661}"/>
              </a:ext>
            </a:extLst>
          </p:cNvPr>
          <p:cNvSpPr txBox="1"/>
          <p:nvPr/>
        </p:nvSpPr>
        <p:spPr>
          <a:xfrm rot="5400000">
            <a:off x="1499483" y="995510"/>
            <a:ext cx="412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679BD0A-AA9F-4C41-8EDC-5A9F2C7A1320}"/>
              </a:ext>
            </a:extLst>
          </p:cNvPr>
          <p:cNvCxnSpPr>
            <a:cxnSpLocks/>
            <a:stCxn id="2" idx="3"/>
            <a:endCxn id="82" idx="1"/>
          </p:cNvCxnSpPr>
          <p:nvPr/>
        </p:nvCxnSpPr>
        <p:spPr>
          <a:xfrm>
            <a:off x="993215" y="801067"/>
            <a:ext cx="273446" cy="616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F0D5A9A-B3AB-4FD2-B4EF-637ECC5A9986}"/>
              </a:ext>
            </a:extLst>
          </p:cNvPr>
          <p:cNvSpPr/>
          <p:nvPr/>
        </p:nvSpPr>
        <p:spPr>
          <a:xfrm>
            <a:off x="2471649" y="44200"/>
            <a:ext cx="2413185" cy="1684145"/>
          </a:xfrm>
          <a:prstGeom prst="rect">
            <a:avLst/>
          </a:prstGeom>
          <a:solidFill>
            <a:srgbClr val="EAF0F6"/>
          </a:solidFill>
          <a:ln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2C61F13-20F7-40AC-B4D3-6C3A4099BA50}"/>
              </a:ext>
            </a:extLst>
          </p:cNvPr>
          <p:cNvSpPr/>
          <p:nvPr/>
        </p:nvSpPr>
        <p:spPr>
          <a:xfrm>
            <a:off x="2535088" y="588001"/>
            <a:ext cx="1088868" cy="493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Neural Net Converter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08E8DA8-F539-4AEB-9FF5-FA00453568B9}"/>
              </a:ext>
            </a:extLst>
          </p:cNvPr>
          <p:cNvGrpSpPr/>
          <p:nvPr/>
        </p:nvGrpSpPr>
        <p:grpSpPr>
          <a:xfrm>
            <a:off x="3869953" y="106930"/>
            <a:ext cx="920626" cy="429533"/>
            <a:chOff x="3945965" y="1024914"/>
            <a:chExt cx="920626" cy="429533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5CFB967-207A-4A67-9F44-ECF3BEA77495}"/>
                </a:ext>
              </a:extLst>
            </p:cNvPr>
            <p:cNvSpPr/>
            <p:nvPr/>
          </p:nvSpPr>
          <p:spPr>
            <a:xfrm>
              <a:off x="4033959" y="1055121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2554DAC-5F29-4289-9E7D-D4F36EB0929B}"/>
                </a:ext>
              </a:extLst>
            </p:cNvPr>
            <p:cNvSpPr/>
            <p:nvPr/>
          </p:nvSpPr>
          <p:spPr>
            <a:xfrm>
              <a:off x="4033959" y="1193551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15523B9-8B7E-40ED-976C-611890151787}"/>
                </a:ext>
              </a:extLst>
            </p:cNvPr>
            <p:cNvSpPr/>
            <p:nvPr/>
          </p:nvSpPr>
          <p:spPr>
            <a:xfrm>
              <a:off x="4033959" y="1331982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7C381A0F-DFCB-4839-A7F4-82BA13BBE9CA}"/>
                </a:ext>
              </a:extLst>
            </p:cNvPr>
            <p:cNvSpPr/>
            <p:nvPr/>
          </p:nvSpPr>
          <p:spPr>
            <a:xfrm>
              <a:off x="4174565" y="1131920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E115096-EFFF-460C-813B-3D500060E5AC}"/>
                </a:ext>
              </a:extLst>
            </p:cNvPr>
            <p:cNvSpPr/>
            <p:nvPr/>
          </p:nvSpPr>
          <p:spPr>
            <a:xfrm>
              <a:off x="4174565" y="1270111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96A6014-7E75-4DF9-A153-4D6224EC4EA8}"/>
                </a:ext>
              </a:extLst>
            </p:cNvPr>
            <p:cNvSpPr/>
            <p:nvPr/>
          </p:nvSpPr>
          <p:spPr>
            <a:xfrm>
              <a:off x="4325570" y="1055121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A35B5CB-6A65-4F67-9507-6E9AFDCB9107}"/>
                </a:ext>
              </a:extLst>
            </p:cNvPr>
            <p:cNvSpPr/>
            <p:nvPr/>
          </p:nvSpPr>
          <p:spPr>
            <a:xfrm>
              <a:off x="4325570" y="1193551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395F55D-E56E-4FB9-B573-FE966DE33EC5}"/>
                </a:ext>
              </a:extLst>
            </p:cNvPr>
            <p:cNvSpPr/>
            <p:nvPr/>
          </p:nvSpPr>
          <p:spPr>
            <a:xfrm>
              <a:off x="4325570" y="1331982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3812C73-9547-4D48-884C-4457D05AF0AD}"/>
                </a:ext>
              </a:extLst>
            </p:cNvPr>
            <p:cNvCxnSpPr>
              <a:cxnSpLocks/>
              <a:stCxn id="126" idx="5"/>
              <a:endCxn id="131" idx="2"/>
            </p:cNvCxnSpPr>
            <p:nvPr/>
          </p:nvCxnSpPr>
          <p:spPr>
            <a:xfrm>
              <a:off x="4112008" y="1133170"/>
              <a:ext cx="62557" cy="444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FAEF083-825E-460E-B0EB-70BE20D1C3A6}"/>
                </a:ext>
              </a:extLst>
            </p:cNvPr>
            <p:cNvCxnSpPr>
              <a:cxnSpLocks/>
              <a:stCxn id="128" idx="6"/>
              <a:endCxn id="131" idx="2"/>
            </p:cNvCxnSpPr>
            <p:nvPr/>
          </p:nvCxnSpPr>
          <p:spPr>
            <a:xfrm flipV="1">
              <a:off x="4125399" y="1177640"/>
              <a:ext cx="49166" cy="616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6E227000-51FF-4331-BAF6-88EDEEAA16BD}"/>
                </a:ext>
              </a:extLst>
            </p:cNvPr>
            <p:cNvCxnSpPr>
              <a:cxnSpLocks/>
              <a:stCxn id="129" idx="6"/>
              <a:endCxn id="132" idx="2"/>
            </p:cNvCxnSpPr>
            <p:nvPr/>
          </p:nvCxnSpPr>
          <p:spPr>
            <a:xfrm flipV="1">
              <a:off x="4125399" y="1315831"/>
              <a:ext cx="49166" cy="6187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129791D6-200C-4CEE-99CE-9B1967BB77A0}"/>
                </a:ext>
              </a:extLst>
            </p:cNvPr>
            <p:cNvCxnSpPr>
              <a:cxnSpLocks/>
              <a:stCxn id="128" idx="6"/>
              <a:endCxn id="132" idx="2"/>
            </p:cNvCxnSpPr>
            <p:nvPr/>
          </p:nvCxnSpPr>
          <p:spPr>
            <a:xfrm>
              <a:off x="4125399" y="1239271"/>
              <a:ext cx="49166" cy="765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4DED155E-F8D9-4815-8BCC-778335B2E535}"/>
                </a:ext>
              </a:extLst>
            </p:cNvPr>
            <p:cNvCxnSpPr>
              <a:cxnSpLocks/>
              <a:stCxn id="131" idx="6"/>
              <a:endCxn id="133" idx="2"/>
            </p:cNvCxnSpPr>
            <p:nvPr/>
          </p:nvCxnSpPr>
          <p:spPr>
            <a:xfrm flipV="1">
              <a:off x="4266005" y="1100841"/>
              <a:ext cx="59565" cy="767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5714AED6-2753-4A5C-AB15-4B1F76B0CE03}"/>
                </a:ext>
              </a:extLst>
            </p:cNvPr>
            <p:cNvCxnSpPr>
              <a:cxnSpLocks/>
              <a:stCxn id="131" idx="6"/>
              <a:endCxn id="136" idx="2"/>
            </p:cNvCxnSpPr>
            <p:nvPr/>
          </p:nvCxnSpPr>
          <p:spPr>
            <a:xfrm>
              <a:off x="4266005" y="1177640"/>
              <a:ext cx="59565" cy="616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B77DF4DE-C5DC-4BFF-AEA3-CEEDD415999C}"/>
                </a:ext>
              </a:extLst>
            </p:cNvPr>
            <p:cNvCxnSpPr>
              <a:cxnSpLocks/>
              <a:stCxn id="131" idx="6"/>
              <a:endCxn id="137" idx="2"/>
            </p:cNvCxnSpPr>
            <p:nvPr/>
          </p:nvCxnSpPr>
          <p:spPr>
            <a:xfrm>
              <a:off x="4266005" y="1177640"/>
              <a:ext cx="59565" cy="20006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D43689E-8C80-461E-8F8B-A85E4DCD6A52}"/>
                </a:ext>
              </a:extLst>
            </p:cNvPr>
            <p:cNvCxnSpPr>
              <a:cxnSpLocks/>
              <a:stCxn id="132" idx="6"/>
              <a:endCxn id="137" idx="2"/>
            </p:cNvCxnSpPr>
            <p:nvPr/>
          </p:nvCxnSpPr>
          <p:spPr>
            <a:xfrm>
              <a:off x="4266005" y="1315831"/>
              <a:ext cx="59565" cy="6187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27C14CD-E978-41C5-97C1-B459512CFACC}"/>
                </a:ext>
              </a:extLst>
            </p:cNvPr>
            <p:cNvSpPr/>
            <p:nvPr/>
          </p:nvSpPr>
          <p:spPr>
            <a:xfrm>
              <a:off x="3945965" y="1024914"/>
              <a:ext cx="920626" cy="42953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3B56BD7-16F9-433F-881C-DE1A5D4B9F68}"/>
              </a:ext>
            </a:extLst>
          </p:cNvPr>
          <p:cNvGrpSpPr/>
          <p:nvPr/>
        </p:nvGrpSpPr>
        <p:grpSpPr>
          <a:xfrm>
            <a:off x="3876379" y="612391"/>
            <a:ext cx="914200" cy="429533"/>
            <a:chOff x="3952391" y="1600079"/>
            <a:chExt cx="914200" cy="429533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1F8317FE-64E9-48EC-A3A1-B947E4CA7AF6}"/>
                </a:ext>
              </a:extLst>
            </p:cNvPr>
            <p:cNvSpPr/>
            <p:nvPr/>
          </p:nvSpPr>
          <p:spPr>
            <a:xfrm>
              <a:off x="3977374" y="1639316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2019D7B-44B5-47FA-8035-0721D82BE498}"/>
                </a:ext>
              </a:extLst>
            </p:cNvPr>
            <p:cNvSpPr/>
            <p:nvPr/>
          </p:nvSpPr>
          <p:spPr>
            <a:xfrm>
              <a:off x="3977374" y="1777746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3D153AD2-A8CE-4B18-A36A-3C6BEF2AF8D5}"/>
                </a:ext>
              </a:extLst>
            </p:cNvPr>
            <p:cNvSpPr/>
            <p:nvPr/>
          </p:nvSpPr>
          <p:spPr>
            <a:xfrm>
              <a:off x="3977374" y="1916177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B982AD5A-A229-4F54-956E-CE63932213D2}"/>
                </a:ext>
              </a:extLst>
            </p:cNvPr>
            <p:cNvSpPr/>
            <p:nvPr/>
          </p:nvSpPr>
          <p:spPr>
            <a:xfrm>
              <a:off x="4117980" y="1716115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530E328-2457-4002-8E63-E583513A481F}"/>
                </a:ext>
              </a:extLst>
            </p:cNvPr>
            <p:cNvSpPr/>
            <p:nvPr/>
          </p:nvSpPr>
          <p:spPr>
            <a:xfrm>
              <a:off x="4117980" y="1854306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AAF6FC16-C49B-483F-A5B8-53AB4E9B054C}"/>
                </a:ext>
              </a:extLst>
            </p:cNvPr>
            <p:cNvSpPr/>
            <p:nvPr/>
          </p:nvSpPr>
          <p:spPr>
            <a:xfrm>
              <a:off x="4268985" y="1639316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4E0506D9-CE4E-410D-AA1D-812623BD975E}"/>
                </a:ext>
              </a:extLst>
            </p:cNvPr>
            <p:cNvSpPr/>
            <p:nvPr/>
          </p:nvSpPr>
          <p:spPr>
            <a:xfrm>
              <a:off x="4268985" y="1777746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CDE149D6-B626-44DD-8E24-18D668CE6E44}"/>
                </a:ext>
              </a:extLst>
            </p:cNvPr>
            <p:cNvSpPr/>
            <p:nvPr/>
          </p:nvSpPr>
          <p:spPr>
            <a:xfrm>
              <a:off x="4268985" y="1916177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088F84BE-1878-42AC-AE7D-A1147B0AA690}"/>
                </a:ext>
              </a:extLst>
            </p:cNvPr>
            <p:cNvCxnSpPr>
              <a:cxnSpLocks/>
              <a:stCxn id="160" idx="5"/>
              <a:endCxn id="164" idx="2"/>
            </p:cNvCxnSpPr>
            <p:nvPr/>
          </p:nvCxnSpPr>
          <p:spPr>
            <a:xfrm>
              <a:off x="4055423" y="1717365"/>
              <a:ext cx="62557" cy="444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0BB6EF90-AA3C-4EE5-903E-0E8C45F16B05}"/>
                </a:ext>
              </a:extLst>
            </p:cNvPr>
            <p:cNvCxnSpPr>
              <a:cxnSpLocks/>
              <a:stCxn id="161" idx="6"/>
              <a:endCxn id="164" idx="2"/>
            </p:cNvCxnSpPr>
            <p:nvPr/>
          </p:nvCxnSpPr>
          <p:spPr>
            <a:xfrm flipV="1">
              <a:off x="4068814" y="1761835"/>
              <a:ext cx="49166" cy="616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A5FB43E8-AF78-49BE-91B6-484AE1C57193}"/>
                </a:ext>
              </a:extLst>
            </p:cNvPr>
            <p:cNvCxnSpPr>
              <a:cxnSpLocks/>
              <a:stCxn id="163" idx="6"/>
              <a:endCxn id="165" idx="2"/>
            </p:cNvCxnSpPr>
            <p:nvPr/>
          </p:nvCxnSpPr>
          <p:spPr>
            <a:xfrm flipV="1">
              <a:off x="4068814" y="1900026"/>
              <a:ext cx="49166" cy="6187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E1897361-DE70-4730-8B67-1AAC4FFDF240}"/>
                </a:ext>
              </a:extLst>
            </p:cNvPr>
            <p:cNvCxnSpPr>
              <a:cxnSpLocks/>
              <a:stCxn id="161" idx="6"/>
              <a:endCxn id="168" idx="2"/>
            </p:cNvCxnSpPr>
            <p:nvPr/>
          </p:nvCxnSpPr>
          <p:spPr>
            <a:xfrm>
              <a:off x="4068814" y="1823466"/>
              <a:ext cx="20017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174BED6B-2476-405C-A397-C7473C107B7D}"/>
                </a:ext>
              </a:extLst>
            </p:cNvPr>
            <p:cNvCxnSpPr>
              <a:cxnSpLocks/>
              <a:stCxn id="164" idx="6"/>
              <a:endCxn id="167" idx="2"/>
            </p:cNvCxnSpPr>
            <p:nvPr/>
          </p:nvCxnSpPr>
          <p:spPr>
            <a:xfrm flipV="1">
              <a:off x="4209420" y="1685036"/>
              <a:ext cx="59565" cy="767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BE3B0CD4-F456-48BD-BAD5-BFDF3B821ED7}"/>
                </a:ext>
              </a:extLst>
            </p:cNvPr>
            <p:cNvCxnSpPr>
              <a:cxnSpLocks/>
              <a:stCxn id="164" idx="6"/>
              <a:endCxn id="168" idx="2"/>
            </p:cNvCxnSpPr>
            <p:nvPr/>
          </p:nvCxnSpPr>
          <p:spPr>
            <a:xfrm>
              <a:off x="4209420" y="1761835"/>
              <a:ext cx="59565" cy="616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2EB1A1C5-9FBC-4911-B8A8-978845404E21}"/>
                </a:ext>
              </a:extLst>
            </p:cNvPr>
            <p:cNvCxnSpPr>
              <a:cxnSpLocks/>
              <a:stCxn id="164" idx="6"/>
              <a:endCxn id="169" idx="2"/>
            </p:cNvCxnSpPr>
            <p:nvPr/>
          </p:nvCxnSpPr>
          <p:spPr>
            <a:xfrm>
              <a:off x="4209420" y="1761835"/>
              <a:ext cx="59565" cy="20006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D715B844-F1CF-4834-B577-B1D026B31829}"/>
                </a:ext>
              </a:extLst>
            </p:cNvPr>
            <p:cNvCxnSpPr>
              <a:cxnSpLocks/>
              <a:stCxn id="165" idx="6"/>
              <a:endCxn id="169" idx="2"/>
            </p:cNvCxnSpPr>
            <p:nvPr/>
          </p:nvCxnSpPr>
          <p:spPr>
            <a:xfrm>
              <a:off x="4209420" y="1900026"/>
              <a:ext cx="59565" cy="6187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4A92C541-27B5-44A9-8FC9-9A98D7030457}"/>
                </a:ext>
              </a:extLst>
            </p:cNvPr>
            <p:cNvSpPr/>
            <p:nvPr/>
          </p:nvSpPr>
          <p:spPr>
            <a:xfrm>
              <a:off x="4409591" y="1780793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D3577D4A-44D1-410F-BC68-D68E346AC74C}"/>
                </a:ext>
              </a:extLst>
            </p:cNvPr>
            <p:cNvCxnSpPr>
              <a:cxnSpLocks/>
              <a:stCxn id="167" idx="6"/>
              <a:endCxn id="183" idx="2"/>
            </p:cNvCxnSpPr>
            <p:nvPr/>
          </p:nvCxnSpPr>
          <p:spPr>
            <a:xfrm>
              <a:off x="4360425" y="1685036"/>
              <a:ext cx="49166" cy="14147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18F700A-D637-4821-9490-52C842FF3E87}"/>
                </a:ext>
              </a:extLst>
            </p:cNvPr>
            <p:cNvCxnSpPr>
              <a:cxnSpLocks/>
              <a:stCxn id="168" idx="6"/>
              <a:endCxn id="183" idx="2"/>
            </p:cNvCxnSpPr>
            <p:nvPr/>
          </p:nvCxnSpPr>
          <p:spPr>
            <a:xfrm>
              <a:off x="4360425" y="1823466"/>
              <a:ext cx="49166" cy="304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79C7AFD-49EA-4B3F-B49F-430A210ED92D}"/>
                </a:ext>
              </a:extLst>
            </p:cNvPr>
            <p:cNvCxnSpPr>
              <a:cxnSpLocks/>
              <a:stCxn id="169" idx="6"/>
              <a:endCxn id="183" idx="2"/>
            </p:cNvCxnSpPr>
            <p:nvPr/>
          </p:nvCxnSpPr>
          <p:spPr>
            <a:xfrm flipV="1">
              <a:off x="4360425" y="1826513"/>
              <a:ext cx="49166" cy="1353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7C6E77BC-542E-48F0-BFB7-A87836D0ACFF}"/>
                </a:ext>
              </a:extLst>
            </p:cNvPr>
            <p:cNvSpPr/>
            <p:nvPr/>
          </p:nvSpPr>
          <p:spPr>
            <a:xfrm>
              <a:off x="3952391" y="1600079"/>
              <a:ext cx="914200" cy="42953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F3617DA0-1EAC-4213-A74A-39704999A3C1}"/>
              </a:ext>
            </a:extLst>
          </p:cNvPr>
          <p:cNvGrpSpPr/>
          <p:nvPr/>
        </p:nvGrpSpPr>
        <p:grpSpPr>
          <a:xfrm>
            <a:off x="3876379" y="1253117"/>
            <a:ext cx="914200" cy="429534"/>
            <a:chOff x="3952391" y="2194719"/>
            <a:chExt cx="914200" cy="429534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5711567C-6BD1-41B8-A14A-99AEF1A1BFF7}"/>
                </a:ext>
              </a:extLst>
            </p:cNvPr>
            <p:cNvSpPr/>
            <p:nvPr/>
          </p:nvSpPr>
          <p:spPr>
            <a:xfrm>
              <a:off x="4054585" y="2229235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BF3E5841-21B5-4CF4-B442-09B9304E22CC}"/>
                </a:ext>
              </a:extLst>
            </p:cNvPr>
            <p:cNvSpPr/>
            <p:nvPr/>
          </p:nvSpPr>
          <p:spPr>
            <a:xfrm>
              <a:off x="4054585" y="2367665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E27A25A-4FED-4099-A96B-94CE3256BFA7}"/>
                </a:ext>
              </a:extLst>
            </p:cNvPr>
            <p:cNvSpPr/>
            <p:nvPr/>
          </p:nvSpPr>
          <p:spPr>
            <a:xfrm>
              <a:off x="4054585" y="2506096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AC1E9E02-A4F8-4883-8E95-ED9B36152F4F}"/>
                </a:ext>
              </a:extLst>
            </p:cNvPr>
            <p:cNvSpPr/>
            <p:nvPr/>
          </p:nvSpPr>
          <p:spPr>
            <a:xfrm>
              <a:off x="4195191" y="2306034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1BA11683-BAF7-4174-B6FB-7BB625778835}"/>
                </a:ext>
              </a:extLst>
            </p:cNvPr>
            <p:cNvSpPr/>
            <p:nvPr/>
          </p:nvSpPr>
          <p:spPr>
            <a:xfrm>
              <a:off x="4195191" y="2444225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87A569F6-B98C-43E5-AB16-D1297CB03038}"/>
                </a:ext>
              </a:extLst>
            </p:cNvPr>
            <p:cNvSpPr/>
            <p:nvPr/>
          </p:nvSpPr>
          <p:spPr>
            <a:xfrm>
              <a:off x="4346196" y="2367665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5E65E4C0-6CE0-48B3-A2F3-126F96854436}"/>
                </a:ext>
              </a:extLst>
            </p:cNvPr>
            <p:cNvCxnSpPr>
              <a:cxnSpLocks/>
              <a:stCxn id="189" idx="6"/>
              <a:endCxn id="192" idx="2"/>
            </p:cNvCxnSpPr>
            <p:nvPr/>
          </p:nvCxnSpPr>
          <p:spPr>
            <a:xfrm>
              <a:off x="4146025" y="2274955"/>
              <a:ext cx="49166" cy="767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BE8FD39B-24CC-4CD4-BF0A-460EAEFABBFC}"/>
                </a:ext>
              </a:extLst>
            </p:cNvPr>
            <p:cNvCxnSpPr>
              <a:cxnSpLocks/>
              <a:stCxn id="190" idx="6"/>
              <a:endCxn id="192" idx="2"/>
            </p:cNvCxnSpPr>
            <p:nvPr/>
          </p:nvCxnSpPr>
          <p:spPr>
            <a:xfrm flipV="1">
              <a:off x="4146025" y="2351754"/>
              <a:ext cx="49166" cy="616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D9D8FB8-EF79-497C-BB54-A5C5023C9863}"/>
                </a:ext>
              </a:extLst>
            </p:cNvPr>
            <p:cNvCxnSpPr>
              <a:cxnSpLocks/>
              <a:stCxn id="191" idx="6"/>
              <a:endCxn id="193" idx="2"/>
            </p:cNvCxnSpPr>
            <p:nvPr/>
          </p:nvCxnSpPr>
          <p:spPr>
            <a:xfrm flipV="1">
              <a:off x="4146025" y="2489945"/>
              <a:ext cx="49166" cy="6187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38DD784-03E4-44F7-978D-C78F7D019B55}"/>
                </a:ext>
              </a:extLst>
            </p:cNvPr>
            <p:cNvCxnSpPr>
              <a:cxnSpLocks/>
              <a:stCxn id="190" idx="6"/>
              <a:endCxn id="193" idx="2"/>
            </p:cNvCxnSpPr>
            <p:nvPr/>
          </p:nvCxnSpPr>
          <p:spPr>
            <a:xfrm>
              <a:off x="4146025" y="2413385"/>
              <a:ext cx="49166" cy="765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BCAA1252-0C4A-4170-8B23-D41F3AC28190}"/>
                </a:ext>
              </a:extLst>
            </p:cNvPr>
            <p:cNvCxnSpPr>
              <a:cxnSpLocks/>
              <a:stCxn id="193" idx="6"/>
              <a:endCxn id="194" idx="2"/>
            </p:cNvCxnSpPr>
            <p:nvPr/>
          </p:nvCxnSpPr>
          <p:spPr>
            <a:xfrm flipV="1">
              <a:off x="4286631" y="2413385"/>
              <a:ext cx="59565" cy="765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796DBD37-3870-4007-B0F8-A512D08D8B66}"/>
                </a:ext>
              </a:extLst>
            </p:cNvPr>
            <p:cNvSpPr/>
            <p:nvPr/>
          </p:nvSpPr>
          <p:spPr>
            <a:xfrm>
              <a:off x="3952391" y="2194719"/>
              <a:ext cx="914200" cy="4295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131FC21B-5024-4DFD-BB9D-0D70346B88FF}"/>
                </a:ext>
              </a:extLst>
            </p:cNvPr>
            <p:cNvCxnSpPr>
              <a:cxnSpLocks/>
              <a:stCxn id="194" idx="2"/>
              <a:endCxn id="192" idx="6"/>
            </p:cNvCxnSpPr>
            <p:nvPr/>
          </p:nvCxnSpPr>
          <p:spPr>
            <a:xfrm flipH="1" flipV="1">
              <a:off x="4286631" y="2351754"/>
              <a:ext cx="59565" cy="616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340C4015-BF5D-4506-89A6-0575C540788A}"/>
                </a:ext>
              </a:extLst>
            </p:cNvPr>
            <p:cNvCxnSpPr>
              <a:cxnSpLocks/>
              <a:stCxn id="191" idx="6"/>
              <a:endCxn id="192" idx="2"/>
            </p:cNvCxnSpPr>
            <p:nvPr/>
          </p:nvCxnSpPr>
          <p:spPr>
            <a:xfrm flipV="1">
              <a:off x="4146025" y="2351754"/>
              <a:ext cx="49166" cy="20006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0D6C18E-CF2A-408B-BD27-939127B2EE94}"/>
                </a:ext>
              </a:extLst>
            </p:cNvPr>
            <p:cNvCxnSpPr>
              <a:cxnSpLocks/>
              <a:stCxn id="189" idx="6"/>
              <a:endCxn id="193" idx="3"/>
            </p:cNvCxnSpPr>
            <p:nvPr/>
          </p:nvCxnSpPr>
          <p:spPr>
            <a:xfrm>
              <a:off x="4146025" y="2274955"/>
              <a:ext cx="62557" cy="24731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DDDE100-CD4C-4662-98F3-16D7D894F4A5}"/>
              </a:ext>
            </a:extLst>
          </p:cNvPr>
          <p:cNvCxnSpPr>
            <a:cxnSpLocks/>
            <a:stCxn id="106" idx="6"/>
            <a:endCxn id="157" idx="1"/>
          </p:cNvCxnSpPr>
          <p:nvPr/>
        </p:nvCxnSpPr>
        <p:spPr>
          <a:xfrm flipV="1">
            <a:off x="3623958" y="321698"/>
            <a:ext cx="245997" cy="513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EE473264-3069-408A-937E-BDBCF04C0CF9}"/>
              </a:ext>
            </a:extLst>
          </p:cNvPr>
          <p:cNvCxnSpPr>
            <a:cxnSpLocks/>
            <a:stCxn id="106" idx="6"/>
            <a:endCxn id="187" idx="1"/>
          </p:cNvCxnSpPr>
          <p:nvPr/>
        </p:nvCxnSpPr>
        <p:spPr>
          <a:xfrm flipV="1">
            <a:off x="3623958" y="827158"/>
            <a:ext cx="252423" cy="7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28091FCF-A5E4-49B0-B52E-6AE13212EE95}"/>
              </a:ext>
            </a:extLst>
          </p:cNvPr>
          <p:cNvSpPr txBox="1"/>
          <p:nvPr/>
        </p:nvSpPr>
        <p:spPr>
          <a:xfrm rot="5400000">
            <a:off x="4199785" y="1017298"/>
            <a:ext cx="412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F4E21D3-2817-4697-B9F6-A107B637D5FA}"/>
              </a:ext>
            </a:extLst>
          </p:cNvPr>
          <p:cNvCxnSpPr>
            <a:cxnSpLocks/>
            <a:stCxn id="106" idx="6"/>
            <a:endCxn id="200" idx="1"/>
          </p:cNvCxnSpPr>
          <p:nvPr/>
        </p:nvCxnSpPr>
        <p:spPr>
          <a:xfrm>
            <a:off x="3623958" y="834838"/>
            <a:ext cx="252423" cy="633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D1CC661-AAA3-4546-ACFB-2090607CEAF1}"/>
              </a:ext>
            </a:extLst>
          </p:cNvPr>
          <p:cNvCxnSpPr>
            <a:cxnSpLocks/>
            <a:stCxn id="7" idx="3"/>
            <a:endCxn id="105" idx="1"/>
          </p:cNvCxnSpPr>
          <p:nvPr/>
        </p:nvCxnSpPr>
        <p:spPr>
          <a:xfrm>
            <a:off x="2174638" y="882642"/>
            <a:ext cx="297011" cy="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8EF5AA4-5BD7-43CF-BD13-8029058ABCDA}"/>
              </a:ext>
            </a:extLst>
          </p:cNvPr>
          <p:cNvSpPr txBox="1"/>
          <p:nvPr/>
        </p:nvSpPr>
        <p:spPr>
          <a:xfrm>
            <a:off x="46" y="1169998"/>
            <a:ext cx="1139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PM 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decomposes an OD task into basic operators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AC7798F-2E70-45AF-8F25-A87E2AFEA1F6}"/>
              </a:ext>
            </a:extLst>
          </p:cNvPr>
          <p:cNvSpPr txBox="1"/>
          <p:nvPr/>
        </p:nvSpPr>
        <p:spPr>
          <a:xfrm>
            <a:off x="2442304" y="1163968"/>
            <a:ext cx="1139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NNC 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converts an operator into neural networks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AAF73998-EA16-4254-9C79-ECA964F6F698}"/>
              </a:ext>
            </a:extLst>
          </p:cNvPr>
          <p:cNvSpPr/>
          <p:nvPr/>
        </p:nvSpPr>
        <p:spPr>
          <a:xfrm>
            <a:off x="5147551" y="41097"/>
            <a:ext cx="3063922" cy="16841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Rectangle: Rounded Corners 277">
                <a:extLst>
                  <a:ext uri="{FF2B5EF4-FFF2-40B4-BE49-F238E27FC236}">
                    <a16:creationId xmlns:a16="http://schemas.microsoft.com/office/drawing/2014/main" id="{0DBEFBDC-74FD-4398-9F78-44C761D2BCB8}"/>
                  </a:ext>
                </a:extLst>
              </p:cNvPr>
              <p:cNvSpPr/>
              <p:nvPr/>
            </p:nvSpPr>
            <p:spPr>
              <a:xfrm>
                <a:off x="5232302" y="1074869"/>
                <a:ext cx="812069" cy="50543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/>
                <a:r>
                  <a:rPr lang="en-US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Agent 1</a:t>
                </a:r>
              </a:p>
              <a:p>
                <a:pPr algn="ctr"/>
                <a:r>
                  <a:rPr lang="en-US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Local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1000" b="1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𝑿</m:t>
                        </m:r>
                      </m:e>
                      <m:sub>
                        <m:r>
                          <a:rPr lang="en-US" sz="1000" b="1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0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/>
                <a:endParaRPr lang="en-US" sz="1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278" name="Rectangle: Rounded Corners 277">
                <a:extLst>
                  <a:ext uri="{FF2B5EF4-FFF2-40B4-BE49-F238E27FC236}">
                    <a16:creationId xmlns:a16="http://schemas.microsoft.com/office/drawing/2014/main" id="{0DBEFBDC-74FD-4398-9F78-44C761D2B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302" y="1074869"/>
                <a:ext cx="812069" cy="505430"/>
              </a:xfrm>
              <a:prstGeom prst="roundRect">
                <a:avLst/>
              </a:prstGeom>
              <a:blipFill>
                <a:blip r:embed="rId4"/>
                <a:stretch>
                  <a:fillRect t="-3614" b="-9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336E67E1-78ED-417B-903B-565CB2ABCA6D}"/>
                  </a:ext>
                </a:extLst>
              </p:cNvPr>
              <p:cNvSpPr txBox="1"/>
              <p:nvPr/>
            </p:nvSpPr>
            <p:spPr>
              <a:xfrm>
                <a:off x="4343239" y="1351242"/>
                <a:ext cx="517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NN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𝑘</m:t>
                    </m:r>
                  </m:oMath>
                </a14:m>
                <a:endParaRPr lang="en-US" sz="1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336E67E1-78ED-417B-903B-565CB2ABC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239" y="1351242"/>
                <a:ext cx="517700" cy="246221"/>
              </a:xfrm>
              <a:prstGeom prst="rect">
                <a:avLst/>
              </a:prstGeom>
              <a:blipFill>
                <a:blip r:embed="rId5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8" name="TextBox 297">
            <a:extLst>
              <a:ext uri="{FF2B5EF4-FFF2-40B4-BE49-F238E27FC236}">
                <a16:creationId xmlns:a16="http://schemas.microsoft.com/office/drawing/2014/main" id="{26141812-2FE8-4873-BABD-2EA9B4CF534C}"/>
              </a:ext>
            </a:extLst>
          </p:cNvPr>
          <p:cNvSpPr txBox="1"/>
          <p:nvPr/>
        </p:nvSpPr>
        <p:spPr>
          <a:xfrm>
            <a:off x="4366830" y="221257"/>
            <a:ext cx="51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NN 1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F3160CFF-A423-4AA1-B9B5-2412FB1634A4}"/>
              </a:ext>
            </a:extLst>
          </p:cNvPr>
          <p:cNvSpPr txBox="1"/>
          <p:nvPr/>
        </p:nvSpPr>
        <p:spPr>
          <a:xfrm>
            <a:off x="4361272" y="695989"/>
            <a:ext cx="51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NN 2</a:t>
            </a:r>
          </a:p>
        </p:txBody>
      </p:sp>
      <p:sp>
        <p:nvSpPr>
          <p:cNvPr id="362" name="Rectangle: Rounded Corners 361">
            <a:extLst>
              <a:ext uri="{FF2B5EF4-FFF2-40B4-BE49-F238E27FC236}">
                <a16:creationId xmlns:a16="http://schemas.microsoft.com/office/drawing/2014/main" id="{094CC385-019F-402B-BD14-F44F7D1F8E04}"/>
              </a:ext>
            </a:extLst>
          </p:cNvPr>
          <p:cNvSpPr/>
          <p:nvPr/>
        </p:nvSpPr>
        <p:spPr>
          <a:xfrm>
            <a:off x="6241660" y="300615"/>
            <a:ext cx="812069" cy="35235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Central Server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6" name="Rectangle: Rounded Corners 375">
                <a:extLst>
                  <a:ext uri="{FF2B5EF4-FFF2-40B4-BE49-F238E27FC236}">
                    <a16:creationId xmlns:a16="http://schemas.microsoft.com/office/drawing/2014/main" id="{AA12B2EC-DC13-4557-BCC3-83303069BA34}"/>
                  </a:ext>
                </a:extLst>
              </p:cNvPr>
              <p:cNvSpPr/>
              <p:nvPr/>
            </p:nvSpPr>
            <p:spPr>
              <a:xfrm>
                <a:off x="6130618" y="1082724"/>
                <a:ext cx="812069" cy="50543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/>
                <a:r>
                  <a:rPr lang="en-US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Agent 2</a:t>
                </a:r>
              </a:p>
              <a:p>
                <a:pPr algn="ctr"/>
                <a:r>
                  <a:rPr lang="en-US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Local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1000" b="1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𝑿</m:t>
                        </m:r>
                      </m:e>
                      <m:sub>
                        <m:r>
                          <a:rPr lang="en-US" sz="1000" b="1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0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/>
                <a:endParaRPr lang="en-US" sz="1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376" name="Rectangle: Rounded Corners 375">
                <a:extLst>
                  <a:ext uri="{FF2B5EF4-FFF2-40B4-BE49-F238E27FC236}">
                    <a16:creationId xmlns:a16="http://schemas.microsoft.com/office/drawing/2014/main" id="{AA12B2EC-DC13-4557-BCC3-83303069B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618" y="1082724"/>
                <a:ext cx="812069" cy="505430"/>
              </a:xfrm>
              <a:prstGeom prst="roundRect">
                <a:avLst/>
              </a:prstGeom>
              <a:blipFill>
                <a:blip r:embed="rId6"/>
                <a:stretch>
                  <a:fillRect t="-4819" b="-9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7" name="Rectangle: Rounded Corners 376">
                <a:extLst>
                  <a:ext uri="{FF2B5EF4-FFF2-40B4-BE49-F238E27FC236}">
                    <a16:creationId xmlns:a16="http://schemas.microsoft.com/office/drawing/2014/main" id="{8EA82ADD-3E4A-4977-9B24-0C95FD116CDD}"/>
                  </a:ext>
                </a:extLst>
              </p:cNvPr>
              <p:cNvSpPr/>
              <p:nvPr/>
            </p:nvSpPr>
            <p:spPr>
              <a:xfrm>
                <a:off x="7257329" y="1066794"/>
                <a:ext cx="812069" cy="50543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/>
                <a:r>
                  <a:rPr lang="en-US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Agent </a:t>
                </a:r>
                <a14:m>
                  <m:oMath xmlns:m="http://schemas.openxmlformats.org/officeDocument/2006/math">
                    <m:r>
                      <a:rPr lang="en-US" sz="1000" i="1" dirty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𝑡</m:t>
                    </m:r>
                  </m:oMath>
                </a14:m>
                <a:endParaRPr lang="en-US" sz="1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/>
                <a:r>
                  <a:rPr lang="en-US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Local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1000" b="1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𝑿</m:t>
                        </m:r>
                      </m:e>
                      <m:sub>
                        <m:r>
                          <a:rPr lang="en-US" sz="1000" b="1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sz="10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/>
                <a:endParaRPr lang="en-US" sz="1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377" name="Rectangle: Rounded Corners 376">
                <a:extLst>
                  <a:ext uri="{FF2B5EF4-FFF2-40B4-BE49-F238E27FC236}">
                    <a16:creationId xmlns:a16="http://schemas.microsoft.com/office/drawing/2014/main" id="{8EA82ADD-3E4A-4977-9B24-0C95FD116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329" y="1066794"/>
                <a:ext cx="812069" cy="505430"/>
              </a:xfrm>
              <a:prstGeom prst="roundRect">
                <a:avLst/>
              </a:prstGeom>
              <a:blipFill>
                <a:blip r:embed="rId7"/>
                <a:stretch>
                  <a:fillRect t="-4819" b="-9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" name="TextBox 378">
            <a:extLst>
              <a:ext uri="{FF2B5EF4-FFF2-40B4-BE49-F238E27FC236}">
                <a16:creationId xmlns:a16="http://schemas.microsoft.com/office/drawing/2014/main" id="{FF2E64B5-0AD7-4703-919A-6879518CAC1B}"/>
              </a:ext>
            </a:extLst>
          </p:cNvPr>
          <p:cNvSpPr txBox="1"/>
          <p:nvPr/>
        </p:nvSpPr>
        <p:spPr>
          <a:xfrm rot="10800000">
            <a:off x="6885970" y="1242262"/>
            <a:ext cx="412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</a:p>
        </p:txBody>
      </p: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0244C4AB-6858-450B-AA7E-53CE559E967C}"/>
              </a:ext>
            </a:extLst>
          </p:cNvPr>
          <p:cNvCxnSpPr>
            <a:cxnSpLocks/>
          </p:cNvCxnSpPr>
          <p:nvPr/>
        </p:nvCxnSpPr>
        <p:spPr>
          <a:xfrm flipV="1">
            <a:off x="6667262" y="655442"/>
            <a:ext cx="0" cy="329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0D536D46-375D-4412-A630-F04BF7CA380F}"/>
              </a:ext>
            </a:extLst>
          </p:cNvPr>
          <p:cNvCxnSpPr>
            <a:cxnSpLocks/>
          </p:cNvCxnSpPr>
          <p:nvPr/>
        </p:nvCxnSpPr>
        <p:spPr>
          <a:xfrm>
            <a:off x="6596473" y="671623"/>
            <a:ext cx="0" cy="329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B203156D-490C-411B-A7ED-1CC2A63D3ACA}"/>
              </a:ext>
            </a:extLst>
          </p:cNvPr>
          <p:cNvSpPr/>
          <p:nvPr/>
        </p:nvSpPr>
        <p:spPr>
          <a:xfrm>
            <a:off x="5207808" y="1005006"/>
            <a:ext cx="2929603" cy="6680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59F0CB3A-F57F-4F67-AD4B-25CEDE111317}"/>
              </a:ext>
            </a:extLst>
          </p:cNvPr>
          <p:cNvCxnSpPr>
            <a:cxnSpLocks/>
            <a:stCxn id="105" idx="3"/>
            <a:endCxn id="277" idx="1"/>
          </p:cNvCxnSpPr>
          <p:nvPr/>
        </p:nvCxnSpPr>
        <p:spPr>
          <a:xfrm flipV="1">
            <a:off x="4884833" y="883171"/>
            <a:ext cx="262718" cy="3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264F5F5A-7C50-4233-9224-9D969F8793D7}"/>
              </a:ext>
            </a:extLst>
          </p:cNvPr>
          <p:cNvSpPr txBox="1"/>
          <p:nvPr/>
        </p:nvSpPr>
        <p:spPr>
          <a:xfrm>
            <a:off x="5124915" y="57817"/>
            <a:ext cx="1139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FL 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updates the central server w/ the local data</a:t>
            </a:r>
          </a:p>
        </p:txBody>
      </p:sp>
    </p:spTree>
    <p:extLst>
      <p:ext uri="{BB962C8B-B14F-4D97-AF65-F5344CB8AC3E}">
        <p14:creationId xmlns:p14="http://schemas.microsoft.com/office/powerpoint/2010/main" val="188535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1003</TotalTime>
  <Words>67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Zhao</dc:creator>
  <cp:lastModifiedBy>Yue Zhao</cp:lastModifiedBy>
  <cp:revision>12</cp:revision>
  <dcterms:created xsi:type="dcterms:W3CDTF">2021-09-10T12:56:28Z</dcterms:created>
  <dcterms:modified xsi:type="dcterms:W3CDTF">2022-04-06T14:44:23Z</dcterms:modified>
</cp:coreProperties>
</file>