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4608-F27F-316D-4BE3-F625DC97B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BDB0B-62DD-551B-3C3F-136AC36BC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F889-093A-B1E7-6AAA-B1E59521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1211-F2B2-B71F-2A93-5B1D2A57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F0BF-87C9-C0B9-A80F-9576554F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A934-95AF-95C5-A83C-52F3E8D4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BF0E2-776A-66C8-BF76-01DAA1C8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3704-E2E2-39BC-5D5A-45CAAF23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8213A-FF2F-EC8E-4F7C-48D69C8F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2F3E-9E1A-013C-4051-229EB6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ACB7D-CB55-CDA3-321E-6F73A1465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BA647-97A3-BE23-38A5-E9731DDE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BA54-756B-FE3C-030B-190FA3E4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06A6-D2DA-B444-976B-9685569E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0125-F290-CF77-0A07-A95B57AB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6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C9D9-0D28-2098-D656-569195BF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A6B7-ABD5-AB9C-9DB8-B23E9B5E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8329-F4F1-39E0-F313-013C9294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D647-D4CA-5F66-B0CE-47562C85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0900-9980-4CD7-8D91-2CA1C9B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CE90-ACCE-DA3E-A8C3-F9F72F56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2042-8DD8-71D9-4DF8-6487C63A9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77E0-418F-4DD4-BC9E-AF5976EC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5CC3-04CE-DBC2-B3E7-13AA95EE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7B40-0A95-C78C-4DEE-E3A74144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2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5893-4134-E2CA-0299-FB41739C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4481-639B-4F41-2582-13FA872F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948BD-FF4B-1191-55AA-04714485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41FA-1B05-C703-5DE1-57AF3274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0787-8B02-E2F3-FAAF-2DAD7574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DF3B-1AEB-9143-A96C-3D9DEBA8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1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1774-32D8-24E9-A809-592F3E15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4646-3751-C7BC-0C8C-204A6851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FC2C5-602F-114A-F933-EDFD636B3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3C8CC-29C3-12C2-5334-39663A0CC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B96DD-8B5D-6BCC-CD99-64C607CD9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6F358-8636-9D07-B8A3-5B4DC935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F6677-0BA4-22E5-7EAC-F094A018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81537-D42C-BD44-F4A8-7AD5704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9FFB-6E33-7FE9-A281-2278BFA8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2BE6B-F9D7-C10F-4684-624873EE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B19D1-76CA-735A-FEE0-6C62C5D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A370A-CF42-3B4E-D271-FBC55AF0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5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2EF7D-E73F-0220-512B-8DA267F3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29C3E-5716-B3E5-93FA-90BEAAE9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00448-B24E-2ECC-7BDC-21F7C073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557D-F6DB-3934-A0A5-D64A3FFD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99ED-6C8F-A5A2-30F9-0EE32D11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E55DB-4C8D-8CFB-2214-99947440D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C619B-D30B-8CBC-1283-BED867CA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B13C2-8F76-0DDB-2FB0-3B80D18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4217-D070-DF52-94A8-86738FB7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0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B196-6DF9-01D2-47B3-D79F26C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3A7A1-EFEA-F192-79AF-D1EB545CA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E7D1A-21F5-376E-382E-6499D1279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62BE-E964-7118-20DA-E0D4035F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1C2A2-23B1-6298-80C1-19E99934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5477C-ED64-2251-B851-623B25A3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7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A5F88-D001-ED59-A7C6-4D89EA6D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68987-51B7-162C-69EE-48A40BB7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D257-976A-BE17-A1A9-14D4FB786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71147-26EF-5488-B174-3F653CB92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CB268-2F52-A3BC-6ADA-E8D5EE67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4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95556-DB00-4538-4F81-1EF43802D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3352473"/>
          </a:xfrm>
          <a:noFill/>
        </p:spPr>
        <p:txBody>
          <a:bodyPr>
            <a:normAutofit/>
          </a:bodyPr>
          <a:lstStyle/>
          <a:p>
            <a:r>
              <a:rPr lang="en-US" altLang="zh-CN" sz="5600"/>
              <a:t>Week 4 Farthest airport from New York City</a:t>
            </a:r>
            <a:endParaRPr lang="zh-CN" altLang="en-US" sz="56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B4849-2464-A4F3-6EE2-BDF1DDD48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4157147"/>
            <a:ext cx="5138809" cy="2060774"/>
          </a:xfrm>
          <a:noFill/>
        </p:spPr>
        <p:txBody>
          <a:bodyPr>
            <a:normAutofit/>
          </a:bodyPr>
          <a:lstStyle/>
          <a:p>
            <a:r>
              <a:rPr lang="en-US" altLang="zh-CN" b="1"/>
              <a:t>Yixuan Zhao</a:t>
            </a:r>
            <a:r>
              <a:rPr lang="en-US" altLang="zh-CN"/>
              <a:t>, Ehsan Ul Hoque Tanim, Haoming Tang, Brian Maitner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SUNY-BUFFALO-GEO-511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Week 4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飞机">
            <a:extLst>
              <a:ext uri="{FF2B5EF4-FFF2-40B4-BE49-F238E27FC236}">
                <a16:creationId xmlns:a16="http://schemas.microsoft.com/office/drawing/2014/main" id="{66D4C607-1059-6CE4-D114-6DED15860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452" y="1358109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984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60B91-26F0-8DAF-331A-6B2CC8A4AD24}"/>
              </a:ext>
            </a:extLst>
          </p:cNvPr>
          <p:cNvSpPr txBox="1"/>
          <p:nvPr/>
        </p:nvSpPr>
        <p:spPr>
          <a:xfrm>
            <a:off x="871102" y="2024066"/>
            <a:ext cx="3894161" cy="2657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Load the necessary packages</a:t>
            </a:r>
            <a:endParaRPr lang="en-US" altLang="zh-C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B4C84-90D5-698F-642B-15146C2E76BA}"/>
              </a:ext>
            </a:extLst>
          </p:cNvPr>
          <p:cNvSpPr txBox="1"/>
          <p:nvPr/>
        </p:nvSpPr>
        <p:spPr>
          <a:xfrm>
            <a:off x="6340149" y="2691829"/>
            <a:ext cx="3447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solidFill>
                  <a:srgbClr val="7BD88F"/>
                </a:solidFill>
                <a:effectLst/>
                <a:latin typeface="Operator Mono"/>
              </a:rPr>
              <a:t>library</a:t>
            </a:r>
            <a:r>
              <a:rPr lang="en-US" altLang="zh-CN" sz="3200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sz="3200" b="0" dirty="0" err="1">
                <a:solidFill>
                  <a:srgbClr val="F7F1FF"/>
                </a:solidFill>
                <a:effectLst/>
                <a:latin typeface="Operator Mono"/>
              </a:rPr>
              <a:t>tidyverse</a:t>
            </a:r>
            <a:r>
              <a:rPr lang="en-US" altLang="zh-CN" sz="3200" b="0" dirty="0">
                <a:solidFill>
                  <a:srgbClr val="F7F1FF"/>
                </a:solidFill>
                <a:effectLst/>
                <a:latin typeface="Operator Mono"/>
              </a:rPr>
              <a:t>)</a:t>
            </a:r>
          </a:p>
          <a:p>
            <a:r>
              <a:rPr lang="en-US" altLang="zh-CN" sz="3200" b="0" dirty="0">
                <a:solidFill>
                  <a:srgbClr val="7BD88F"/>
                </a:solidFill>
                <a:effectLst/>
                <a:latin typeface="Operator Mono"/>
              </a:rPr>
              <a:t>library</a:t>
            </a:r>
            <a:r>
              <a:rPr lang="en-US" altLang="zh-CN" sz="3200" b="0" dirty="0">
                <a:solidFill>
                  <a:srgbClr val="F7F1FF"/>
                </a:solidFill>
                <a:effectLst/>
                <a:latin typeface="Operator Mono"/>
              </a:rPr>
              <a:t>(nycflights13)</a:t>
            </a:r>
          </a:p>
        </p:txBody>
      </p:sp>
    </p:spTree>
    <p:extLst>
      <p:ext uri="{BB962C8B-B14F-4D97-AF65-F5344CB8AC3E}">
        <p14:creationId xmlns:p14="http://schemas.microsoft.com/office/powerpoint/2010/main" val="63292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A4A6C-4918-0A1D-0989-65D80BCCEB4D}"/>
              </a:ext>
            </a:extLst>
          </p:cNvPr>
          <p:cNvSpPr txBox="1"/>
          <p:nvPr/>
        </p:nvSpPr>
        <p:spPr>
          <a:xfrm>
            <a:off x="736977" y="1659085"/>
            <a:ext cx="3894161" cy="936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Join !!!!!!!!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A5E80-55CE-CC2B-D335-45436939CD83}"/>
              </a:ext>
            </a:extLst>
          </p:cNvPr>
          <p:cNvSpPr txBox="1"/>
          <p:nvPr/>
        </p:nvSpPr>
        <p:spPr>
          <a:xfrm>
            <a:off x="5722896" y="2376465"/>
            <a:ext cx="49405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 err="1">
                <a:solidFill>
                  <a:srgbClr val="FD9353"/>
                </a:solidFill>
                <a:effectLst/>
                <a:latin typeface="Operator Mono"/>
              </a:rPr>
              <a:t>df_sub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flights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%&gt;%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dplyr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::</a:t>
            </a: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select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tailnum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flight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origin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dest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distance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%&gt;%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unique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()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%&gt;%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arrange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desc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distance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%&gt;%</a:t>
            </a:r>
            <a:endParaRPr lang="en-US" altLang="zh-CN" dirty="0">
              <a:solidFill>
                <a:srgbClr val="F7F1FF"/>
              </a:solidFill>
              <a:latin typeface="Operator Mono"/>
            </a:endParaRPr>
          </a:p>
          <a:p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slice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%&gt;%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left_join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.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airports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c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 err="1">
                <a:solidFill>
                  <a:srgbClr val="FCE566"/>
                </a:solidFill>
                <a:effectLst/>
                <a:latin typeface="Operator Mono"/>
              </a:rPr>
              <a:t>dest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=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 err="1">
                <a:solidFill>
                  <a:srgbClr val="FCE566"/>
                </a:solidFill>
                <a:effectLst/>
                <a:latin typeface="Operator Mono"/>
              </a:rPr>
              <a:t>faa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)</a:t>
            </a:r>
            <a:endParaRPr lang="zh-CN" altLang="en-US" b="0" dirty="0">
              <a:solidFill>
                <a:srgbClr val="F7F1FF"/>
              </a:solidFill>
              <a:effectLst/>
              <a:latin typeface="Operator Mono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342F45-2008-6344-EBD9-A1FB08E36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14988"/>
              </p:ext>
            </p:extLst>
          </p:nvPr>
        </p:nvGraphicFramePr>
        <p:xfrm>
          <a:off x="143187" y="4829746"/>
          <a:ext cx="5739768" cy="1188720"/>
        </p:xfrm>
        <a:graphic>
          <a:graphicData uri="http://schemas.openxmlformats.org/drawingml/2006/table">
            <a:tbl>
              <a:tblPr/>
              <a:tblGrid>
                <a:gridCol w="478314">
                  <a:extLst>
                    <a:ext uri="{9D8B030D-6E8A-4147-A177-3AD203B41FA5}">
                      <a16:colId xmlns:a16="http://schemas.microsoft.com/office/drawing/2014/main" val="98996064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1394163715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3155761853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1791668099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2230833649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3512905324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2428318005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3933955746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3064560475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1974031872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1735588937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1145484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tailnum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flight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origin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dest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distance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lat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lon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alt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tz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dst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tzone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8850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&lt;chr&gt;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&lt;int&gt;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&lt;chr&gt;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&lt;chr&gt;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&lt;dbl&gt;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&lt;chr&gt;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&lt;dbl&gt;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&lt;dbl&gt;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&lt;dbl&gt;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&lt;dbl&gt;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&lt;chr&gt;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&lt;chr&gt;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304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N380HA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51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JFK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HNL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4983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Honolulu Intl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21.31868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-157.9224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13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-10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Pacific/Honolulu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01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03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5A4A6C-4918-0A1D-0989-65D80BCCEB4D}"/>
              </a:ext>
            </a:extLst>
          </p:cNvPr>
          <p:cNvSpPr txBox="1"/>
          <p:nvPr/>
        </p:nvSpPr>
        <p:spPr>
          <a:xfrm>
            <a:off x="6598104" y="1396289"/>
            <a:ext cx="50347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b="0">
                <a:effectLst/>
                <a:latin typeface="+mj-lt"/>
                <a:ea typeface="+mj-ea"/>
                <a:cs typeface="+mj-cs"/>
              </a:rPr>
              <a:t>Farthest airport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 descr="徽标&#10;&#10;描述已自动生成">
            <a:extLst>
              <a:ext uri="{FF2B5EF4-FFF2-40B4-BE49-F238E27FC236}">
                <a16:creationId xmlns:a16="http://schemas.microsoft.com/office/drawing/2014/main" id="{2FCE52C5-4321-C038-B0E1-C39EDDE8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" y="1134088"/>
            <a:ext cx="4856199" cy="1302883"/>
          </a:xfrm>
          <a:prstGeom prst="rect">
            <a:avLst/>
          </a:prstGeom>
        </p:spPr>
      </p:pic>
      <p:pic>
        <p:nvPicPr>
          <p:cNvPr id="6" name="图片 5" descr="建筑的摆设布局&#10;&#10;描述已自动生成">
            <a:extLst>
              <a:ext uri="{FF2B5EF4-FFF2-40B4-BE49-F238E27FC236}">
                <a16:creationId xmlns:a16="http://schemas.microsoft.com/office/drawing/2014/main" id="{A8942047-141C-8B07-5F06-402C18654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3471531"/>
            <a:ext cx="2807508" cy="2323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A5E80-55CE-CC2B-D335-45436939CD83}"/>
              </a:ext>
            </a:extLst>
          </p:cNvPr>
          <p:cNvSpPr txBox="1"/>
          <p:nvPr/>
        </p:nvSpPr>
        <p:spPr>
          <a:xfrm>
            <a:off x="6602549" y="2871982"/>
            <a:ext cx="5034784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i="1">
                <a:effectLst/>
              </a:rPr>
              <a:t>farthest_airport</a:t>
            </a:r>
            <a:r>
              <a:rPr lang="en-US" altLang="zh-CN" b="0">
                <a:effectLst/>
              </a:rPr>
              <a:t> = df_sub %&gt;% pull(name)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>
                <a:effectLst/>
              </a:rPr>
              <a:t>farthest_airport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1300897-3764-B97E-D501-53A1D36DE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875489"/>
              </p:ext>
            </p:extLst>
          </p:nvPr>
        </p:nvGraphicFramePr>
        <p:xfrm>
          <a:off x="11171718" y="6240948"/>
          <a:ext cx="9223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4" imgW="921600" imgH="481680" progId="Package">
                  <p:embed/>
                </p:oleObj>
              </mc:Choice>
              <mc:Fallback>
                <p:oleObj name="包装程序外壳对象" showAsIcon="1" r:id="rId4" imgW="921600" imgH="481680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3F185C4-EE4D-8A1C-3336-DCD840F3E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71718" y="6240948"/>
                        <a:ext cx="92233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594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170</Words>
  <Application>Microsoft Office PowerPoint</Application>
  <PresentationFormat>宽屏</PresentationFormat>
  <Paragraphs>53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Operator Mono</vt:lpstr>
      <vt:lpstr>等线</vt:lpstr>
      <vt:lpstr>等线 Light</vt:lpstr>
      <vt:lpstr>Arial</vt:lpstr>
      <vt:lpstr>Calibri</vt:lpstr>
      <vt:lpstr>Source Sans Pro</vt:lpstr>
      <vt:lpstr>Office Theme</vt:lpstr>
      <vt:lpstr>程序包</vt:lpstr>
      <vt:lpstr>Week 4 Farthest airport from New York City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Wealth Over Time</dc:title>
  <dc:creator>Yixuan Zhao</dc:creator>
  <cp:lastModifiedBy>Yixuan Zhao</cp:lastModifiedBy>
  <cp:revision>3</cp:revision>
  <dcterms:created xsi:type="dcterms:W3CDTF">2022-09-20T18:12:10Z</dcterms:created>
  <dcterms:modified xsi:type="dcterms:W3CDTF">2022-09-27T18:31:50Z</dcterms:modified>
</cp:coreProperties>
</file>