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58"/>
    <p:restoredTop sz="94645"/>
  </p:normalViewPr>
  <p:slideViewPr>
    <p:cSldViewPr snapToGrid="0" snapToObjects="1">
      <p:cViewPr varScale="1">
        <p:scale>
          <a:sx n="151" d="100"/>
          <a:sy n="151" d="100"/>
        </p:scale>
        <p:origin x="9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A165-3092-5348-918E-5CC748F91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D3DF9-127A-8649-9E84-2B05BEA1D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74448-FE3C-FC40-9546-A28A6C1F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BC1E-3712-BD4F-8AAE-C62C1781192C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ECBFD-790A-994F-B3A7-0551089E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A5611-3C9E-A24B-8785-783FBC97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95F4-1470-844C-82FC-112DB8FBF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8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E8FB-96A9-C34B-8071-A75F9386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7C706-7500-7241-90BD-D7EF431A1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88F51-FBBE-E748-9991-D46F0F7F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BC1E-3712-BD4F-8AAE-C62C1781192C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58FEF-C2E0-E743-8524-45D61415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4BAD8-9CB5-B844-AF4C-1FDB6D2A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95F4-1470-844C-82FC-112DB8FBF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1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2B13CF-BF15-0B48-B3FD-163DB915B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35718-2BB1-A841-A13B-D2FFED1D0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92C11-A2A0-1F47-9E7B-44500DD3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BC1E-3712-BD4F-8AAE-C62C1781192C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6E3D3-F793-1A41-BFA3-8EBA7FF4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77B8D-60B0-4F44-9A02-A7418653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95F4-1470-844C-82FC-112DB8FBF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59A4-A2F3-4D44-852A-C0F0E804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6FB44-B2A1-2C46-A3F5-DBFE6EEF5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F03B1-DC4E-1F4D-B719-90FDC6E8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BC1E-3712-BD4F-8AAE-C62C1781192C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35985-5513-914C-BE67-9906BB1C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59F11-EFB0-7844-BA6A-7968A32B4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95F4-1470-844C-82FC-112DB8FBF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3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315A-2B4B-324B-BEB3-CAB04CE7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1BC9D-2188-1D4A-A6F4-E8AAEC334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869A3-68A7-854C-B430-EC18E38AA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BC1E-3712-BD4F-8AAE-C62C1781192C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77F21-F6E0-AF4A-9214-EB86F032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1F9B0-782D-4E47-A6AB-6BAC4BF4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95F4-1470-844C-82FC-112DB8FBF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7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41A3-3081-8E44-B291-348310FC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5248B-8461-8048-81EB-5217735C4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251C-F513-7246-941F-97E65F08D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03038-6FDA-CD48-BE28-3CF9B628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BC1E-3712-BD4F-8AAE-C62C1781192C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66D28-53FF-2C47-A240-8C61F213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4426D-53A5-1D4F-BE28-3E344FE6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95F4-1470-844C-82FC-112DB8FBF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9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FC1B-2227-6046-812E-6710FA1E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CCF58-E38E-7E45-8829-C52C55360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87325-1FE6-D54B-8F39-EC8483902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04E1F0-296A-314F-A433-9E2C62FB4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F53B5-0B77-454E-AF89-1A2F0905C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00CFA1-9DD0-0E46-8525-01C77354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BC1E-3712-BD4F-8AAE-C62C1781192C}" type="datetimeFigureOut">
              <a:rPr lang="en-US" smtClean="0"/>
              <a:t>3/13/19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7812CF-3ECD-5948-A8DC-1D3F33D4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3A285F-4AB8-024F-8A36-A17A8EA0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95F4-1470-844C-82FC-112DB8FBF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1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4612C-8891-F640-B02C-1D02142E0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5F6CF2-8F3C-C94B-97E6-814D5703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BC1E-3712-BD4F-8AAE-C62C1781192C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3EE5C-60C1-6441-BB22-A6C68851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54D8A-F597-5741-B34B-235F36F3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95F4-1470-844C-82FC-112DB8FBF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9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F654D-3485-5D41-A70A-E61779AE3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BC1E-3712-BD4F-8AAE-C62C1781192C}" type="datetimeFigureOut">
              <a:rPr lang="en-US" smtClean="0"/>
              <a:t>3/13/19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1AE64-4B01-8045-85C5-8B0B5641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B120C-343C-244E-9554-D54EE832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95F4-1470-844C-82FC-112DB8FBF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8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FC593-DD73-284B-AA43-A9DA9944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F3E3E-0639-CD4F-8D80-1D53A5043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C00EB-57ED-F348-8A61-C7A89BA7D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AE99C-69A3-B64F-A27A-8713D3B0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BC1E-3712-BD4F-8AAE-C62C1781192C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A1A8A-017E-0543-A11C-6D4226A4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E31AB-F85E-FD4E-B8B4-07364946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95F4-1470-844C-82FC-112DB8FBF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2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5706-B4CD-644D-A0F2-077E0133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C4413D-5420-3E47-8315-4D88AF87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3F2D5-A137-8944-8D4F-BA4775438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E6FE5-2477-0C44-9356-38129AF3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BC1E-3712-BD4F-8AAE-C62C1781192C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851E5-045E-534F-B220-0F3973DC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74508-DA5C-1A41-9D35-E797C9E9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95F4-1470-844C-82FC-112DB8FBF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2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B5F728-8BED-5A49-9E99-638D7442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0FED9-C528-344D-BC74-A831180C8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D78EA-0187-D64A-A9C7-36E3F327F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FBC1E-3712-BD4F-8AAE-C62C1781192C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7F124-FC0C-FA40-ACE0-33359F30D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8E75-4091-7F4C-A8D8-809152A31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095F4-1470-844C-82FC-112DB8FBF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1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16BB-24E4-5940-9EE3-0617AF108A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TensorFlow Estimator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A9682-987F-274E-94A2-AFC8C38FE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Marlabs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43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38FC2-C645-504C-9D99-F5F42E0A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5E26-B09C-C948-9D60-2388D93F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TensorFlow has an Estimator object you can use to quickly create models without needing to manually define the Graph as we did before.</a:t>
            </a:r>
          </a:p>
          <a:p>
            <a:r>
              <a:rPr lang="en-US" dirty="0"/>
              <a:t>There are lots of other higher level APIs (</a:t>
            </a:r>
            <a:r>
              <a:rPr lang="en-US" dirty="0" err="1"/>
              <a:t>Keras</a:t>
            </a:r>
            <a:r>
              <a:rPr lang="en-US" dirty="0"/>
              <a:t>, Layers,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9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4C67-F9DE-544B-B085-782A8B4E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EDA4-A81D-D746-AF64-CB2E97C10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tf.estimator</a:t>
            </a:r>
            <a:r>
              <a:rPr lang="en-US" dirty="0"/>
              <a:t> API has several model types to choose from.</a:t>
            </a:r>
          </a:p>
          <a:p>
            <a:pPr fontAlgn="base"/>
            <a:r>
              <a:rPr lang="en-US" dirty="0"/>
              <a:t>Here are the Estimator Types</a:t>
            </a:r>
          </a:p>
          <a:p>
            <a:pPr lvl="1" fontAlgn="base"/>
            <a:r>
              <a:rPr lang="en-US" dirty="0" err="1"/>
              <a:t>tf.estimator.LinearClassifier</a:t>
            </a:r>
            <a:r>
              <a:rPr lang="en-US" dirty="0"/>
              <a:t>: Constructs a linear classification model.</a:t>
            </a:r>
          </a:p>
          <a:p>
            <a:pPr lvl="1" fontAlgn="base"/>
            <a:r>
              <a:rPr lang="en-US" dirty="0" err="1"/>
              <a:t>tf.estimator.LinearRegressor</a:t>
            </a:r>
            <a:r>
              <a:rPr lang="en-US" dirty="0"/>
              <a:t>: Constructs a linear regression model.</a:t>
            </a:r>
          </a:p>
          <a:p>
            <a:pPr lvl="1" fontAlgn="base"/>
            <a:r>
              <a:rPr lang="en-US" dirty="0" err="1"/>
              <a:t>tf.estimator.DNNClassifier</a:t>
            </a:r>
            <a:r>
              <a:rPr lang="en-US" dirty="0"/>
              <a:t>: Construct a neural network classification model.</a:t>
            </a:r>
          </a:p>
          <a:p>
            <a:pPr lvl="1" fontAlgn="base"/>
            <a:r>
              <a:rPr lang="en-US" dirty="0" err="1"/>
              <a:t>tf.estimator.DNNRegressor</a:t>
            </a:r>
            <a:r>
              <a:rPr lang="en-US" dirty="0"/>
              <a:t>: Construct a neural network regression model.</a:t>
            </a:r>
          </a:p>
          <a:p>
            <a:pPr lvl="1" fontAlgn="base"/>
            <a:r>
              <a:rPr lang="en-US" dirty="0" err="1"/>
              <a:t>Tf.estimator.DNNLinearCombinedClassifier</a:t>
            </a:r>
            <a:r>
              <a:rPr lang="en-US" dirty="0"/>
              <a:t>: Construct a neural network and linear combined classification model.</a:t>
            </a:r>
          </a:p>
          <a:p>
            <a:pPr lvl="1" fontAlgn="base"/>
            <a:r>
              <a:rPr lang="en-US" dirty="0" err="1"/>
              <a:t>Tf.estimator.DNNLinearCombinedRegressor</a:t>
            </a:r>
            <a:r>
              <a:rPr lang="en-US" dirty="0"/>
              <a:t>: Construct a neural network and linear combined regression model.</a:t>
            </a:r>
          </a:p>
          <a:p>
            <a:pPr lvl="1"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3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1605-63E5-FD4F-B886-20BBDCD1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Estimator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55B-4D98-EF40-AB9C-A154AE7AD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In general, to use the Estimator API we do the following:</a:t>
            </a:r>
          </a:p>
          <a:p>
            <a:pPr lvl="1" fontAlgn="base"/>
            <a:r>
              <a:rPr lang="en-US" dirty="0"/>
              <a:t>Define a list of feature columns</a:t>
            </a:r>
          </a:p>
          <a:p>
            <a:pPr lvl="1" fontAlgn="base"/>
            <a:r>
              <a:rPr lang="en-US" dirty="0"/>
              <a:t>Create the Estimator Model</a:t>
            </a:r>
          </a:p>
          <a:p>
            <a:pPr lvl="1" fontAlgn="base"/>
            <a:r>
              <a:rPr lang="en-US" dirty="0"/>
              <a:t>Create a Data Input Function</a:t>
            </a:r>
          </a:p>
          <a:p>
            <a:pPr lvl="1" fontAlgn="base"/>
            <a:r>
              <a:rPr lang="en-US" dirty="0"/>
              <a:t>Call </a:t>
            </a:r>
            <a:r>
              <a:rPr lang="en-US" dirty="0" err="1"/>
              <a:t>train,evaluate</a:t>
            </a:r>
            <a:r>
              <a:rPr lang="en-US"/>
              <a:t>, and predict methods on the estimator object.</a:t>
            </a:r>
          </a:p>
        </p:txBody>
      </p:sp>
    </p:spTree>
    <p:extLst>
      <p:ext uri="{BB962C8B-B14F-4D97-AF65-F5344CB8AC3E}">
        <p14:creationId xmlns:p14="http://schemas.microsoft.com/office/powerpoint/2010/main" val="3263459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188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TensorFlow Estimator API</vt:lpstr>
      <vt:lpstr>TensorFlow</vt:lpstr>
      <vt:lpstr>Estimator</vt:lpstr>
      <vt:lpstr>Estimator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Estimators</dc:title>
  <dc:creator>Disha An</dc:creator>
  <cp:lastModifiedBy>Disha An</cp:lastModifiedBy>
  <cp:revision>2</cp:revision>
  <dcterms:created xsi:type="dcterms:W3CDTF">2019-03-10T21:33:14Z</dcterms:created>
  <dcterms:modified xsi:type="dcterms:W3CDTF">2019-03-14T00:01:41Z</dcterms:modified>
</cp:coreProperties>
</file>