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5B71-4630-C048-B26F-CB4F9765F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2A2AA-313A-4848-97A6-D05375365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1000-5654-9F48-B57F-789704DA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0E9C-C58C-3048-8E46-0B82467C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5328-CB92-E84E-A766-422B7E9C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B6B0-89D8-BA4A-990E-467E7BF5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C74C6-D929-7B46-BD7D-F210549D6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2D00-DBA4-F34B-98FF-DDB89350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6857C-171E-EC45-98FF-D676CCD7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C7B1-8766-A047-A78E-612E0963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B6CE2-B23C-C447-89FA-881F0ACA9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3B237-D172-924C-95A7-540EDFC03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54EE-0516-9E45-A267-A3FB5664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E54E-57AF-DB4A-A579-1815B71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9372-8394-B444-A05D-2EA56B31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FFC5-C337-504A-8A54-FF63F756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CBB5-FBCB-4F44-AEA5-FBF84DD9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3BC1-5DDC-034A-8FC7-B28D674F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E1E4-4FD0-D745-A591-EBAE01AC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AB30-112F-2B49-9CA7-5160C592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6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6029-3F5D-9C46-8170-8A10BCED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2EB9-6493-B944-9A25-7930B68F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EF54-E2A2-AF46-BB0F-19E4B94F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F20C6-DE74-A846-A236-1E1EA694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468D-6D97-D641-9F55-CF8E0478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2886-A4A7-6940-ACE0-40FC8629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05A1-5B33-A445-BAAC-A213A40D3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35A13-4E62-534B-A19C-3ED7459F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AE475-751C-0F44-B7C1-67202657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83A5-114D-D44D-B6D5-5CE2B447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29546-6F88-A547-9382-81756305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E08A-ADD3-0F46-8606-508880DB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324FA-DE5A-4A48-AC2B-44D36E95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8FA0C-CE81-8F4C-BD17-2731A2CC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78A93-9D80-3547-9359-7080564B5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B5296-FAEB-A549-BCA8-E6808D1F1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3FA43-E92C-504F-B04E-BCB1B796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64E21-353E-7E46-9848-6B0E14A5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FE6C5-BE80-5048-9C3F-03B585EC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67EC-CD6D-7A4D-BA75-326F5DD9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A73E3-0289-074A-BE01-FE5902B5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42038-BC48-1549-9104-D5A6BB0B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81010-6F70-8A4D-A6C9-34DDEB70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BA65B-DC2C-754A-AC75-F1F82436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6FA0B-2D19-154E-B238-F7798C54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9251C-A58B-BA4E-A52A-B64C227F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FE72-1868-3146-B718-90CBFD10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1E98-2119-F043-B856-5DDE5529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48DA1-02E5-2E45-8F84-6DCA3483D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E152-1A51-8A44-A55E-F4A6DED8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6B4E7-45E6-2641-BC2E-7DC22BAA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F793-F75D-6440-ACFA-0DF3D21E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FC27-F9D6-C549-B7BB-D1ED16C4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398B8-FF53-E747-AC82-7AEDC5C7B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6C440-07EF-5347-A1FD-498FD097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696A0-1224-514C-BA43-AAC7E335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0DBFB-5448-FC48-B717-4746C145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1607-9AA0-2F44-9AA3-8B3D9F15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9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9A937-DC8B-F441-A9FA-B0DDF608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2F76D-D476-E047-874E-614DD9E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3E21-18FB-E740-9700-47A83C9F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F67F-6157-7849-98A1-2612668DC471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6B65-0202-D742-817A-E1252DFB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3850-0568-D04A-A93B-8299A415E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EB14-6D3A-E64A-83F8-1069E855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7660-62E1-0A45-B861-13FE3AEA4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Neural Networks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67D2B-C13C-464B-AEE6-D2E14A4B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2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BE71-912B-654A-887B-9312606B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1696-06B4-F84A-81D2-AE8A5A26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take each input and multiply it by its weight.</a:t>
            </a:r>
          </a:p>
          <a:p>
            <a:pPr marL="0" indent="0">
              <a:buNone/>
            </a:pPr>
            <a:r>
              <a:rPr lang="en-US" dirty="0"/>
              <a:t>Input 0 * Weight 0 = 12 * 0.5 = 6</a:t>
            </a:r>
          </a:p>
          <a:p>
            <a:pPr marL="0" indent="0">
              <a:buNone/>
            </a:pPr>
            <a:r>
              <a:rPr lang="en-US" dirty="0"/>
              <a:t>Input 1 * Weight 1 = 4 * -1 = -4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A0E2EE8A-080D-164C-B1E8-3B567FE2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24" y="3763219"/>
            <a:ext cx="8286161" cy="19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3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C551-DD06-9B45-9810-01D8EB2B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F01B-981C-2C4F-9F9F-40E4A1AE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output of a perceptron is generated by passing that sum through an activation function. In the case of a simple binary output, the activation function is what tells the perceptron whether to “fire” or not.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EE07E91-CA06-D948-A6A1-BBBE483D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88" y="3724992"/>
            <a:ext cx="6966408" cy="17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2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57F4-15CB-CB4F-A848-DF27BA2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B475-2453-7742-B747-0418F2DD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activation functions to choose from (Logistic, Trigonometric, Step, </a:t>
            </a:r>
            <a:r>
              <a:rPr lang="en-US" dirty="0" err="1"/>
              <a:t>etc</a:t>
            </a:r>
            <a:r>
              <a:rPr lang="en-US" dirty="0"/>
              <a:t> …). Let’s make the activation function the sign of the sum. In other words, if the sum is a positive number, the output is 1; if it is negative, the output is -1.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amp&#10;&#10;Description automatically generated">
            <a:extLst>
              <a:ext uri="{FF2B5EF4-FFF2-40B4-BE49-F238E27FC236}">
                <a16:creationId xmlns:a16="http://schemas.microsoft.com/office/drawing/2014/main" id="{49AC3EC1-AC55-7943-8E28-1AAFBEB2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52" y="3619721"/>
            <a:ext cx="7437748" cy="19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5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E4E8-0B19-4B4F-A9D7-7DA2C46D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BCCC-5D39-3847-AFD6-0FB10112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more thing to consider is Bias. Imagine that both inputs were equal to zero, then any sum no matter what multiplicative weight would also be zero!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E07090D-5A7B-AE45-8316-2855CDF4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84" y="3429000"/>
            <a:ext cx="8729221" cy="23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5F2F-6F07-B949-849D-CC0DC4EC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7F69-23D2-8B4D-99D8-CF7FE02B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avoid this problem, we add a third input known as a bias input with a value of 1. This avoids the zero issue!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4DF082E-7B4C-B046-A847-B05FFC18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53" y="3134849"/>
            <a:ext cx="7578561" cy="2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1F9-C778-E64E-9121-5A3D019D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Train the Perceptron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6558-67D9-9042-A327-3D6F41F9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the perceptron with inputs for which there is a known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the perceptron to guess an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error. (How far off from the correct answer?)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Adjust all the weights according to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to Step 1 and repeat.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repeat this until we reach an error we are satisfied with.</a:t>
            </a:r>
          </a:p>
          <a:p>
            <a:pPr marL="0" indent="0">
              <a:buNone/>
            </a:pPr>
            <a:r>
              <a:rPr lang="en-US" dirty="0"/>
              <a:t>This is how a single perceptron would work, now to create a neural network all you have to do is link many perceptron together in layers.</a:t>
            </a:r>
          </a:p>
        </p:txBody>
      </p:sp>
    </p:spTree>
    <p:extLst>
      <p:ext uri="{BB962C8B-B14F-4D97-AF65-F5344CB8AC3E}">
        <p14:creationId xmlns:p14="http://schemas.microsoft.com/office/powerpoint/2010/main" val="39008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3132-F620-794F-BD03-314CB74C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3E22-02DD-9E45-BAD4-76A621E5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72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You’ll have an input layer and an output layer.</a:t>
            </a:r>
          </a:p>
          <a:p>
            <a:pPr marL="0" indent="0">
              <a:buNone/>
            </a:pPr>
            <a:r>
              <a:rPr lang="en-US" dirty="0"/>
              <a:t>Any layers in between are known as hidden layers, because you  don’t directly “see” anything but the input or output.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1260B3F-9169-204B-A365-8D7DC051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75" y="575035"/>
            <a:ext cx="5253394" cy="57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0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074D-7297-E14B-98B2-C538C256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9BA6-04A6-574E-B5BB-ABEF50EA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  <a:p>
            <a:pPr marL="0" indent="0">
              <a:buNone/>
            </a:pPr>
            <a:r>
              <a:rPr lang="en-US" dirty="0"/>
              <a:t>Deep learning is just a Neural Network with many hidden layers, causing it to be “deep”. E.g., Microsoft’s state of the art vision recognition uses 152 layers.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E2B5B4-0C5A-274A-9AED-AB06469F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24" y="3750194"/>
            <a:ext cx="5536087" cy="25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4076-F882-114F-B5A4-8D1F3940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900C-9DFA-D846-BFE6-8EE143F9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Neural networks are modeled after biological neural networks and attempt to allow computers to learn in a similar manner to humans.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cases:</a:t>
            </a:r>
          </a:p>
          <a:p>
            <a:r>
              <a:rPr lang="en-US" dirty="0"/>
              <a:t>Pattern Recognition</a:t>
            </a:r>
          </a:p>
          <a:p>
            <a:r>
              <a:rPr lang="en-US" dirty="0"/>
              <a:t>Times Series Prediction</a:t>
            </a:r>
          </a:p>
          <a:p>
            <a:r>
              <a:rPr lang="en-US" dirty="0"/>
              <a:t>Signal Processing</a:t>
            </a:r>
          </a:p>
          <a:p>
            <a:r>
              <a:rPr lang="en-US" dirty="0"/>
              <a:t>Anomaly Detection</a:t>
            </a:r>
          </a:p>
          <a:p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419959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9BF0-504A-224A-BECB-812D55DF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4DAA-3DAA-FB4D-BD53-A55F9353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human brain has interconnected neurons with dendrites that receive inputs, and then based on those inputs, produce an electrical signal output through the axon.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540C9A3-8087-2549-8B82-EC9A157C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64" y="3428999"/>
            <a:ext cx="6010835" cy="26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5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EB8-32C4-3E4E-8569-96F1A461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9EA3-5A24-7A4E-A503-7DE7E44A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problems that are difficult for humans but easy for computers (e.g. calculating large arithmetic problems)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there are problems easy for humans, but difficult for computers (e.g. recognizing a picture of a person from the side)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Neural Networks attempt to solve problems that would normally be easy for humans but hard for computers.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simplest Neural Network: the </a:t>
            </a:r>
            <a:r>
              <a:rPr lang="en-US" b="1" dirty="0"/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20695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C827-AE68-7644-AE8A-B4CDF570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049C-1E1B-CA4C-ACB8-26242A5C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perceptron consists of one or more </a:t>
            </a:r>
            <a:r>
              <a:rPr lang="en-US" dirty="0">
                <a:solidFill>
                  <a:schemeClr val="accent2"/>
                </a:solidFill>
              </a:rPr>
              <a:t>inputs</a:t>
            </a:r>
            <a:r>
              <a:rPr lang="en-US" dirty="0"/>
              <a:t>, a </a:t>
            </a:r>
            <a:r>
              <a:rPr lang="en-US" dirty="0">
                <a:solidFill>
                  <a:schemeClr val="accent2"/>
                </a:solidFill>
              </a:rPr>
              <a:t>processor</a:t>
            </a:r>
            <a:r>
              <a:rPr lang="en-US" dirty="0"/>
              <a:t>, and a single </a:t>
            </a:r>
            <a:r>
              <a:rPr lang="en-US" dirty="0">
                <a:solidFill>
                  <a:schemeClr val="accent2"/>
                </a:solidFill>
              </a:rPr>
              <a:t>output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perceptron follows the “feed-forward” model, meaning inputs are sent into the neuron, are processed, and result in an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4656A9FE-E5B7-2D41-BA8C-CB65DF6A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38179"/>
            <a:ext cx="9027459" cy="19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8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CB77-1D1D-5441-9B90-9203497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Process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EEAD-E699-D547-9D9D-D444F696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perceptron process follows 4 main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Weight 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 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Output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739958A-C62F-6943-AACA-365F80219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36" y="4489683"/>
            <a:ext cx="8171727" cy="16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6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55A5-2524-8043-9A4F-E87CE94B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E5F2-C7EE-7F40-BA94-DDACE626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E.g. we have a perceptron with two inputs:</a:t>
            </a:r>
          </a:p>
          <a:p>
            <a:pPr marL="457200" lvl="1" indent="0">
              <a:buNone/>
            </a:pPr>
            <a:r>
              <a:rPr lang="en-US" dirty="0"/>
              <a:t>Input 0: 12</a:t>
            </a:r>
          </a:p>
          <a:p>
            <a:pPr marL="457200" lvl="1" indent="0">
              <a:buNone/>
            </a:pPr>
            <a:r>
              <a:rPr lang="en-US" dirty="0"/>
              <a:t>Input 1:  4</a:t>
            </a:r>
          </a:p>
          <a:p>
            <a:pPr marL="457200" lvl="1" indent="0">
              <a:buNone/>
            </a:pPr>
            <a:endParaRPr lang="en-US" baseline="-25000" dirty="0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9913311B-BA32-7141-B811-E0982365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14" y="3429000"/>
            <a:ext cx="7795967" cy="19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0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A247-4DA0-9544-9363-880214DF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0D18-4892-2541-8447-78C655465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input that is sent into the neuron must first be weighted, i.e. multiplied by some value (often a number between -1 and 1).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96674D4C-00F2-2944-AFFD-004A4EBB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81" y="3185108"/>
            <a:ext cx="7758260" cy="19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20C1-0EAA-F54C-A8F0-99A3848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D50F-606F-634E-AAF1-178EC8DF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creating a perceptron, we’ll typically begin by assigning random weights.</a:t>
            </a:r>
          </a:p>
          <a:p>
            <a:pPr marL="0" indent="0">
              <a:buNone/>
            </a:pPr>
            <a:r>
              <a:rPr lang="en-US" dirty="0"/>
              <a:t>Weight 0: 0.5</a:t>
            </a:r>
          </a:p>
          <a:p>
            <a:pPr marL="0" indent="0">
              <a:buNone/>
            </a:pPr>
            <a:r>
              <a:rPr lang="en-US" dirty="0"/>
              <a:t>Weight 1: -1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78E31826-C37A-8A49-A15B-5B0D1EF2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3" y="3923031"/>
            <a:ext cx="9239499" cy="21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7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648</Words>
  <Application>Microsoft Macintosh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 to Neural Networks 1</vt:lpstr>
      <vt:lpstr>Neural Networks</vt:lpstr>
      <vt:lpstr>Neural Networks</vt:lpstr>
      <vt:lpstr>Neural Networks</vt:lpstr>
      <vt:lpstr>Perceptron</vt:lpstr>
      <vt:lpstr>Perceptron Process Steps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Actually Train the Perceptron Steps</vt:lpstr>
      <vt:lpstr>Neural Networks</vt:lpstr>
      <vt:lpstr>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Neural Networks</dc:title>
  <dc:creator>Disha An</dc:creator>
  <cp:lastModifiedBy>Disha An</cp:lastModifiedBy>
  <cp:revision>11</cp:revision>
  <dcterms:created xsi:type="dcterms:W3CDTF">2019-03-08T02:35:50Z</dcterms:created>
  <dcterms:modified xsi:type="dcterms:W3CDTF">2020-03-14T14:17:37Z</dcterms:modified>
</cp:coreProperties>
</file>