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A692-FD76-9E47-8775-52557B1F7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8FF73-D065-C041-BB23-F559D85DF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C082-E7B0-E842-BE02-CCCCD1B0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3A7E-43C0-F445-84A0-1EB547E9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652A-FDEB-1C43-B6F6-BD40CA5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75C3-35A4-A740-9B55-9FFFBDB6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FC80D-A474-C84A-9C0A-06670ABC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F2C1-8EAF-7E40-9F0A-7153021B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FD04-497F-D245-BA2E-4F4286DB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C7D0-62B8-9048-9A83-6AA2BC43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3D6ED-C2F1-854B-8640-D1741EB80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ACD4A-BA96-9C48-BF8E-BC1E11EA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478E-625C-D94A-B38C-DB80A6AD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5050-656E-1C47-945E-A6865055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2624-A35B-8246-8C16-614EE61D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44B-9067-F64E-888B-80F5530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4A4C-17B9-8940-8FD6-8D64AB112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8600-2C0F-524A-8BE2-E0A00DEB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40D4-F46E-D040-A3E9-ABDA0BA8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449D-2DFA-0444-A813-7B7D6C7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ED2-B51C-F449-90B1-804F9AEA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3A1E-830D-504D-AA08-EEE4EFD3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30EB-0A66-7442-8FD0-705726B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B856-0CF2-A244-A75F-296CB50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F267-7DAA-AA42-9405-9C286C5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2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7F6B-B9E1-AB4B-80DB-1C58FFCC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2F34-3963-E34C-973F-F1119982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3502-9A60-2F4B-AB2F-95C317709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808E-021B-6443-B479-DD50F186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C7C7-6DCD-1A4A-8EC9-CF096244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DD26-8FAF-714E-A199-D43D1DF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526-29B2-5B42-BE4D-0FACF7A0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0E18-AADE-FE47-A4BF-421752BF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9418A-609F-9F40-BC34-2AC3E41E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AB5DB-22C5-AC48-B958-04364BF1D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DC852-C9CB-A248-9435-5BD017912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EED86-D658-F444-B576-A49486E6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0816F-F908-814E-BF21-8E2DD4F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D02DF-5E0B-904D-93F0-BFEF050A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C8CD-81FA-A040-BB7B-C1DC8C03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D92F-F00F-8C45-B0A9-49306B41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F8E88-A56A-9048-A6DF-AD307219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BA83F-888C-A842-BDBD-9263211F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B55B9-0EA2-9343-B489-F2622D63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64F20-62B0-4B44-9749-DAE6E93B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B1F6-6156-3C46-8BBC-6FCB0EE7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BB7C-A71B-E645-A753-837D043E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196D-19BC-A048-A6FC-4718C10F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0F7BA-1296-1742-AC21-9AA309A7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5DED-E846-0D4B-9CE1-B8E6F965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C4E2A-4DC7-0740-A10C-12FA0DC2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0D97-E63A-4547-90CF-4260B59D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5680-827F-204E-A956-8BC52E7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F22A0-D6CB-AE40-BAB0-2DFE2962B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B5BFA-D9BE-5844-8E85-9A9D57A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1CA7-E14E-FA4D-9038-D83027F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D0EBF-25A2-7A45-963A-7BAAA488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F5BE-85F6-7D4E-94CE-9466E7DF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BC6D8-A12F-4840-8FF4-EA19DC77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B0DCE-34C1-094D-A242-1E3EBA0C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C805-5188-C44C-B3C0-7714A387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A278-4B18-D641-84A2-D8DBB70DA5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978E-15CA-5B42-8140-F4742F33D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A8E5-E024-FE42-A417-6A994BA0D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9B12-4989-474C-9838-02E5FA72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8DC8-DD1B-444A-AAAB-D97F992C3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with Multi-Layer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5FF4-B889-2849-884F-C0AA4FBCD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CC05-7315-7D4B-9369-B899740E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08EA-6E46-4E4C-B928-784334F6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MNIST data set is a collection of arrays representing hand written digits (0-9) using pixels.</a:t>
            </a:r>
          </a:p>
          <a:p>
            <a:r>
              <a:rPr lang="en-US" dirty="0"/>
              <a:t>Let’s explore how we can use TensorFlow to help classify what number is written simply by training on the array values.</a:t>
            </a:r>
          </a:p>
        </p:txBody>
      </p:sp>
    </p:spTree>
    <p:extLst>
      <p:ext uri="{BB962C8B-B14F-4D97-AF65-F5344CB8AC3E}">
        <p14:creationId xmlns:p14="http://schemas.microsoft.com/office/powerpoint/2010/main" val="151756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MNIST with Multi-Layer Perceptron</vt:lpstr>
      <vt:lpstr>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with Multi-Layer Perceptron</dc:title>
  <dc:creator>Disha An</dc:creator>
  <cp:lastModifiedBy>Disha An</cp:lastModifiedBy>
  <cp:revision>3</cp:revision>
  <dcterms:created xsi:type="dcterms:W3CDTF">2019-03-09T04:09:26Z</dcterms:created>
  <dcterms:modified xsi:type="dcterms:W3CDTF">2019-03-12T02:37:52Z</dcterms:modified>
</cp:coreProperties>
</file>