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2C3D-DFF6-4940-9BEC-A86023203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3274A-A858-B04A-AE28-CA73502D0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6B671-1A17-224D-ABC3-CD9E78B1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81C1-D176-4640-916B-B996C104AADF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F219E-506B-B544-A386-A3CE3F5F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389C2-D3AE-1F44-8C0E-E3ADC5B2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4D93-D31C-CA49-B76E-5D368D3F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1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6D11-9ED5-A44F-B3BB-9B853E2F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C3D2D-AA6A-A049-908B-CF69D69F8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CCA75-D457-3148-AF14-C9D06EFC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81C1-D176-4640-916B-B996C104AADF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A0C70-6381-A14C-B843-DA5AFEEE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0845-96D2-024A-90DC-417F2307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4D93-D31C-CA49-B76E-5D368D3F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0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8B453-ED3E-534D-915B-7E96CC99B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7B5AA-D2FE-D340-8E6E-B6016A828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47D82-A591-5149-9830-0A055F5F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81C1-D176-4640-916B-B996C104AADF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E7FF4-DC84-AF46-8038-9BB35AD0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C93D-7FA3-744B-B3CA-666DC874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4D93-D31C-CA49-B76E-5D368D3F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8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CC65-66B7-7D45-BC8A-A4177C1C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05C34-76C0-B647-8EA2-B5CE1F671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0AA54-2AE8-2441-B14E-71FFA772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81C1-D176-4640-916B-B996C104AADF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0DA55-9401-474E-AD45-9C45F711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8A615-4E37-FF46-940A-F9CD347B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4D93-D31C-CA49-B76E-5D368D3F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9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42DD-32E6-7C46-B196-68477B8B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04F37-F1DF-894E-8C72-9E6E14DEF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4498B-B7BA-CE49-A436-DFE7BC9A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81C1-D176-4640-916B-B996C104AADF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99DA6-A2C4-9E4D-9BA1-6A1B2284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0BAA-A747-1240-8E5C-14775A7B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4D93-D31C-CA49-B76E-5D368D3F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4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ADC4-3C53-6B4E-856B-F1792280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FDFCF-1A3D-244C-B9D2-2B009D7DC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2E2-B2A6-7E40-9ADF-669CBD77D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78825-9BD4-664A-9DB3-D6070FC0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81C1-D176-4640-916B-B996C104AADF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1DFDB-DC31-C343-AE11-19B266F0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11A82-A561-CA4A-BECD-FA4A1CC6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4D93-D31C-CA49-B76E-5D368D3F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8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17B5-C00F-7349-A5CA-A2750339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2D07E-8D10-3447-8D03-FA9E42272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B2B0F-3783-B24F-A540-A6C693078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5B45A-BB01-FC4C-B7E2-F5BB4558A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F8263-5F53-FF43-A890-0552E24E1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E86E1-E246-3F4B-B755-01C8F022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81C1-D176-4640-916B-B996C104AADF}" type="datetimeFigureOut">
              <a:rPr lang="en-US" smtClean="0"/>
              <a:t>3/14/20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C3857-2356-C946-AFBD-0ECB15BC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C2D11-DBED-1442-8694-9B4CCA69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4D93-D31C-CA49-B76E-5D368D3F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1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F286-2FCE-4F4D-B6E4-973CED97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362EE-9D61-FE4C-AA78-18E24766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81C1-D176-4640-916B-B996C104AADF}" type="datetimeFigureOut">
              <a:rPr lang="en-US" smtClean="0"/>
              <a:t>3/14/20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F12F2-C624-4843-8DB8-6E60A382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5C044-FE4E-674E-A9F9-4D7FC723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4D93-D31C-CA49-B76E-5D368D3F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8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70421-23D7-BE43-B5D8-9A48FA86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81C1-D176-4640-916B-B996C104AADF}" type="datetimeFigureOut">
              <a:rPr lang="en-US" smtClean="0"/>
              <a:t>3/14/20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D6671-1B39-5E40-974B-4B07F20F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C93F-5A21-1D47-852B-9FB3D066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4D93-D31C-CA49-B76E-5D368D3F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68BB-468C-564B-8074-108F3954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E6256-5FBE-CB4C-9A4E-89341BDB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EDBA2-DCBC-4E4B-A628-D0625D5B9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854CD-749F-F742-81B1-9BD36772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81C1-D176-4640-916B-B996C104AADF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0F3C2-3FAA-9049-AA54-29376180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E5908-DD4B-C040-8919-21223658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4D93-D31C-CA49-B76E-5D368D3F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7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4A1F-305A-7D42-BABF-0D9E44B5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1209D-5371-2A42-B70C-810B41339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9E637-5CC4-524A-819E-7557304E3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7316F-FE9F-934C-A672-633B280F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81C1-D176-4640-916B-B996C104AADF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4107-3AA9-9047-8552-55193DC3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8224C-E4AE-9142-934B-E1886906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4D93-D31C-CA49-B76E-5D368D3F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3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DF4F5-4297-AB44-8E84-C5C07D82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05BD1-FF29-1649-8D3A-F979D36D9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91A37-6788-154C-B909-B8BF36AFF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D81C1-D176-4640-916B-B996C104AADF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6ECB8-83CC-604C-88E6-039B9F47F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171E-BF0D-214E-AF27-C80A14973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F4D93-D31C-CA49-B76E-5D368D3F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9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nsorflow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414E-0892-C54F-ABAA-58F984DE3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TensorFlow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C044A-2722-B742-9E8C-B1E7322428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Marlabs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1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43F5-695D-F741-8D04-35EFCB91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D96B-4D92-6147-B1B0-9731FB436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TensorFlow is an open source software library developed by Google.</a:t>
            </a:r>
          </a:p>
          <a:p>
            <a:r>
              <a:rPr lang="en-US" dirty="0"/>
              <a:t>It has quickly become the most popular Deep Learning Library in the field</a:t>
            </a:r>
          </a:p>
          <a:p>
            <a:r>
              <a:rPr lang="en-US" dirty="0"/>
              <a:t>It can run on either CPU or GPU.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Typically, Deep Neural Networks run much faster on GPU.</a:t>
            </a:r>
          </a:p>
        </p:txBody>
      </p:sp>
    </p:spTree>
    <p:extLst>
      <p:ext uri="{BB962C8B-B14F-4D97-AF65-F5344CB8AC3E}">
        <p14:creationId xmlns:p14="http://schemas.microsoft.com/office/powerpoint/2010/main" val="248286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54ED-6CC3-9744-91D9-6B76710E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8E775-6399-FE43-AA29-11613D068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idea of TensorFlow is to be able to create data flow graphs.</a:t>
            </a:r>
          </a:p>
          <a:p>
            <a:r>
              <a:rPr lang="en-US" dirty="0"/>
              <a:t>These graphs have nodes and edges, just as we saw in the previous lecture for Neural Networks.</a:t>
            </a:r>
          </a:p>
          <a:p>
            <a:r>
              <a:rPr lang="en-US" dirty="0"/>
              <a:t>The arrays (data) passed along from layer of nodes to layer of nodes is known as a Tensor.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Two ways to use TensorFlow:</a:t>
            </a:r>
          </a:p>
          <a:p>
            <a:r>
              <a:rPr lang="en-US" dirty="0"/>
              <a:t>Customizable Graph Session</a:t>
            </a:r>
          </a:p>
          <a:p>
            <a:r>
              <a:rPr lang="en-US" dirty="0" err="1"/>
              <a:t>SciKit</a:t>
            </a:r>
            <a:r>
              <a:rPr lang="en-US" dirty="0"/>
              <a:t>-Learn type interface with </a:t>
            </a:r>
            <a:r>
              <a:rPr lang="en-US" dirty="0" err="1"/>
              <a:t>Contrib.Learn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F2FC-070F-C640-B3B1-F739398C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0A1FF-439F-0F4D-B244-B8968C74C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www.tensorflow.org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7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127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TensorFlow Intro</vt:lpstr>
      <vt:lpstr>TensorFlow</vt:lpstr>
      <vt:lpstr>TensorFlow</vt:lpstr>
      <vt:lpstr>TensorFlow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Intro</dc:title>
  <dc:creator>Disha An</dc:creator>
  <cp:lastModifiedBy>Disha An</cp:lastModifiedBy>
  <cp:revision>1</cp:revision>
  <dcterms:created xsi:type="dcterms:W3CDTF">2019-03-08T05:05:15Z</dcterms:created>
  <dcterms:modified xsi:type="dcterms:W3CDTF">2020-03-14T12:49:28Z</dcterms:modified>
</cp:coreProperties>
</file>