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9E6F-5BAB-AF4B-98E7-2C3A333DADE4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8489-AB2D-A04C-859D-F3E71492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8489-AB2D-A04C-859D-F3E71492E1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9D8-FF83-EE42-B311-58E5488F2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30057-CD07-D940-B294-49ECB540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3DE1-7F8E-A94E-AFD5-253A7AD3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6B3A-3614-C547-B3EC-666E1FB6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1779-5D3F-DD46-B066-F9E28B8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FD72-DB24-9F4E-81EE-535C3E9A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314E-2ED1-C640-87A4-71C9D727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BE50-5178-224D-8AE5-3E77F54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E7F5-8CC7-BA46-8295-740BC6FD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5E90-424A-4B42-829F-F011733E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090C5-D47E-F648-A5B2-E3CDBCA2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078D6-7043-0941-99D6-4E497B78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5DA1-A1A4-1243-9C72-B095E41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79EE-DA8A-F048-8721-FC499C00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0823-8E6D-1B43-BB69-C6E8EF05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B63-FD40-0746-8F4C-4EDC14DE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FF9-1743-0F46-AF42-36EAECB8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8BDB-0F5A-EF48-A7E3-1EA1A418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9F7B-DADA-5941-9CF9-A8367F6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4DDD-5990-8A4E-9863-5666827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D047-CCF0-0344-A20A-A1A6E70D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CB65-A95A-2F49-A4CD-AC735F2E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0AF0-E19D-EF4C-87F2-4D2C112E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6063-7EC8-F74C-8121-182A4D56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EB10-E21C-984F-AE1E-3A995BC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362E-A48E-6A4C-94A1-A2281DCA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3DE4-4675-3D4E-AB44-32A0243E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37D7B-9794-BE4B-8B47-92006E2E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0C8F2-E095-C64D-A9D9-5038DFA4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0829-6462-BB4C-B821-34332FB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2DCA-6F09-8C49-A8D7-3005291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017-8D44-DE49-8B0E-353FF6C5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B291-9921-9643-9AF9-95B5594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ACC7-1FE9-FE4A-9828-E4D89DA5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09D27-BC84-CD42-8029-0FA259392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7D615-703D-DB48-ACCD-C4CACC0D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3C72-2AC3-DC40-89AF-1F56DAF3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94E4E-7530-0D43-AB40-7ACC865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A0B0-FB0D-884C-9D52-6EE3622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80E9-D203-C843-A088-35ED43E3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97B46-D724-0649-91A8-F4FA06E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25344-EC9B-7643-A6DA-19F77F30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4DBDD-B98A-1844-82B1-C5DF2465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D246C-558B-B543-ABBD-6DB408E2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810D-5B6B-5F4D-A4F8-1CB2C4E7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3F81-4745-B44B-B28D-F9C273D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3D18-9401-2245-AEF1-B7D887CF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D251-C3A2-1A49-A757-70EDA957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1168D-329A-3A4C-B60A-D87810B5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C875-3CDE-1542-BE8E-BA324FBC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7A8FD-A0EB-BD42-B7B7-E8860F79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D9D3-DCDE-3844-B969-F36332DB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9D77-B39B-7F49-952F-18D9BF2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61828-891E-DE44-AF5A-085A33B63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A2D49-CE6D-6E47-A8E9-90FB7A14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9C5AF-EE53-AD43-B4E2-1A80F0B7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585F-79C7-D944-A027-21E5C68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CF69-346D-5047-B612-E6F9250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A0834-0952-484D-A619-69831EE6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603A-B849-3842-80FB-413C4797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20B-7511-DD4F-B2B8-0D724A9BC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50FA-E64C-A142-A69B-C209AE6AA9B6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9E4A-76C9-0D44-978D-EB1BA59D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0936-E763-A248-998E-60FAB20A0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2160-C0EB-A444-B26D-1E813CFA7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581F-4F65-D94C-80F4-0A05E56F5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Recall &amp; F1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5B12-46EE-6548-BD2A-E5AC91797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058B-DDCE-FB42-9E28-0277AB58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5191C7-C8B0-AA48-93D8-F494810F0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413794"/>
            <a:ext cx="10439400" cy="3175000"/>
          </a:xfrm>
        </p:spPr>
      </p:pic>
    </p:spTree>
    <p:extLst>
      <p:ext uri="{BB962C8B-B14F-4D97-AF65-F5344CB8AC3E}">
        <p14:creationId xmlns:p14="http://schemas.microsoft.com/office/powerpoint/2010/main" val="232717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34B4-B64F-9246-85FD-2EDAD0BA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8412C-6227-4049-BA45-64F5B5E4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150" y="3149098"/>
            <a:ext cx="7543800" cy="154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C3923-7E25-B044-9E2F-2EA591B3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5" y="1515430"/>
            <a:ext cx="73279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AC8DD-0913-9E4F-B90F-EC40D914D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05" y="4535940"/>
            <a:ext cx="5372100" cy="17907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20BCFC-33D2-9741-960D-2AE59E13F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578" y="2939765"/>
            <a:ext cx="5094425" cy="15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4D92-D276-F04D-853F-2239BBB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9149-AD5B-6E48-9B7F-66431C31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talks about how precise/accurate your model is out of those predicted positive, how many of them are actual positive.</a:t>
            </a:r>
          </a:p>
          <a:p>
            <a:r>
              <a:rPr lang="en-US" dirty="0"/>
              <a:t>Precision is a good measure to determine, when the costs of False Positive is high. E.g. email spam detection, a false positive means that an email that is non-spam (actual negative) has been identified as spam (predicted spam). The email user might lose important emails if the precision is not high for the spam detection model.</a:t>
            </a:r>
          </a:p>
        </p:txBody>
      </p:sp>
    </p:spTree>
    <p:extLst>
      <p:ext uri="{BB962C8B-B14F-4D97-AF65-F5344CB8AC3E}">
        <p14:creationId xmlns:p14="http://schemas.microsoft.com/office/powerpoint/2010/main" val="111651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8727-BF45-FB4C-B011-97CD21A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2828-E557-2542-88FF-B04065E7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actually calculates how many of the Actual Positives our model capture through labeling it as Positive (True Positive).</a:t>
            </a:r>
          </a:p>
          <a:p>
            <a:r>
              <a:rPr lang="en-US" dirty="0"/>
              <a:t>For instance, in fraud detection or sick patient detection. If a fraudulent transaction (Actual Positive) is predicted as non-fraudulent (Predicted Negative), the consequence can be very bad for the bank.</a:t>
            </a:r>
          </a:p>
          <a:p>
            <a:r>
              <a:rPr lang="en-US" dirty="0"/>
              <a:t>Cases you would prefer False Positives to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17747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FDD3-75B1-F84B-A310-5122E64A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F562-03A1-4649-AEBF-A610088F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 is a function of Precision and Recall. </a:t>
            </a:r>
          </a:p>
          <a:p>
            <a:r>
              <a:rPr lang="en-US" dirty="0"/>
              <a:t>F1 Score might be a better measure to use if we need to seek a balance between Precision and Recall AND there is an uneven class distribution (large number of Actual Negatives).</a:t>
            </a:r>
          </a:p>
        </p:txBody>
      </p:sp>
    </p:spTree>
    <p:extLst>
      <p:ext uri="{BB962C8B-B14F-4D97-AF65-F5344CB8AC3E}">
        <p14:creationId xmlns:p14="http://schemas.microsoft.com/office/powerpoint/2010/main" val="35330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0E6D-3E35-0E4F-841C-95F12FF1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211-C5B2-994C-8AB4-432F3CE8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216</Words>
  <Application>Microsoft Macintosh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Precision Recall &amp; F1</vt:lpstr>
      <vt:lpstr>Confusion Matrix</vt:lpstr>
      <vt:lpstr>PowerPoint Presentation</vt:lpstr>
      <vt:lpstr>Precision</vt:lpstr>
      <vt:lpstr>Recall</vt:lpstr>
      <vt:lpstr>F1 Score</vt:lpstr>
      <vt:lpstr>Imbalanced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Recall &amp; F1</dc:title>
  <dc:creator>Disha An</dc:creator>
  <cp:lastModifiedBy>Disha An</cp:lastModifiedBy>
  <cp:revision>6</cp:revision>
  <dcterms:created xsi:type="dcterms:W3CDTF">2019-03-02T05:10:06Z</dcterms:created>
  <dcterms:modified xsi:type="dcterms:W3CDTF">2020-03-07T15:56:25Z</dcterms:modified>
</cp:coreProperties>
</file>