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84"/>
    <p:restoredTop sz="94616"/>
  </p:normalViewPr>
  <p:slideViewPr>
    <p:cSldViewPr snapToGrid="0" snapToObjects="1">
      <p:cViewPr varScale="1">
        <p:scale>
          <a:sx n="160" d="100"/>
          <a:sy n="160" d="100"/>
        </p:scale>
        <p:origin x="6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93BCE36-A39B-A648-A8AE-CD12B6F63E4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FBA146-3F1E-994F-ABF4-538CD7542DC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910D6E-DB49-BD4D-8AB1-2409971755DA}" type="datetimeFigureOut">
              <a:rPr lang="en-US" smtClean="0"/>
              <a:t>2/13/20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267B36-5937-B144-AF5E-63AECC43A7F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7572DC-EFAA-FA4A-9EA8-003B4E3542A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EEC768-C73C-AC4A-B26D-C3901F5A5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113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E7D32-BCCC-A44C-875E-3521297127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F63972-A0E0-5941-A2D2-8EE750AC8C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CC7D2C-B4EE-8949-A78B-0BBBD261A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65DC5-54F5-CC47-9646-DB6D1EAE2A19}" type="datetimeFigureOut">
              <a:rPr lang="en-US" smtClean="0"/>
              <a:t>2/13/20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16161-F72B-8E44-9F6A-EA6EE4BB8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11CC71-F62E-2940-85B2-E34CCC25D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60788-DD96-AB42-BBA9-8593A314D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017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1ED2F-A78F-B047-A808-D848974A3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061E31-B9BF-194F-B6F6-39B5601BFF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EAD05-CCB2-F74D-96B7-BF98B1DC6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65DC5-54F5-CC47-9646-DB6D1EAE2A19}" type="datetimeFigureOut">
              <a:rPr lang="en-US" smtClean="0"/>
              <a:t>2/13/20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B65A5-D38E-A543-B003-CFFF4F2E8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B78B2-71B1-4F48-8DBB-F2BE4C165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60788-DD96-AB42-BBA9-8593A314D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591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4F0EB3-9DB6-4141-854A-089D801AB3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76D934-B2EB-DF4F-A98A-30BE488367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301CB-6FC4-C24C-BE5C-F0D779576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65DC5-54F5-CC47-9646-DB6D1EAE2A19}" type="datetimeFigureOut">
              <a:rPr lang="en-US" smtClean="0"/>
              <a:t>2/13/20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A0107-FCBE-4340-89A4-AF169EE6A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395E4E-5933-9748-B501-707AD5F17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60788-DD96-AB42-BBA9-8593A314D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839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1FB6E-7CB5-1044-964F-1465DB2F2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372A9-6006-B34F-8A92-F427AACB8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D400B-837B-8647-B8D5-F24AC3DA9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65DC5-54F5-CC47-9646-DB6D1EAE2A19}" type="datetimeFigureOut">
              <a:rPr lang="en-US" smtClean="0"/>
              <a:t>2/13/20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11CA2-EE08-9843-BE20-E0ACE1038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5D707-67AE-9949-9575-C3BF10907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60788-DD96-AB42-BBA9-8593A314D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40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CB1D3-96D9-5A44-848D-2BB473DFA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8D2E82-A7A5-774D-AB6F-0A4C9E484E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AF9F1-D1FF-F244-B841-78F8F79D6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65DC5-54F5-CC47-9646-DB6D1EAE2A19}" type="datetimeFigureOut">
              <a:rPr lang="en-US" smtClean="0"/>
              <a:t>2/13/20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45F0A-7A00-EC43-9189-B53B822A3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8EED13-CCE8-8B49-8622-28EAF51A5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60788-DD96-AB42-BBA9-8593A314D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403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E8307-A851-5548-B3B6-A4E4296EF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76431-713D-DD4A-8855-4E4D36B75C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24F346-06A3-6941-9D63-B7762C196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4363D1-0B1A-D348-8E49-0180645B5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65DC5-54F5-CC47-9646-DB6D1EAE2A19}" type="datetimeFigureOut">
              <a:rPr lang="en-US" smtClean="0"/>
              <a:t>2/13/20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C08D45-3792-9E47-AFD4-B3588AFAA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7ED71A-27A9-F641-9B4F-F4D35282F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60788-DD96-AB42-BBA9-8593A314D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242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59660-FBCB-F74F-A80C-DA9B62435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D07AE6-E7FB-D149-9FF1-349E16E012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B0E1EF-0B5C-094F-9BA7-FE59016D9B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FF9913-1397-CA41-8CC8-62B91E742A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AC0D63-F3FC-DD4F-81AE-A4E927D9F6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7D64D2-E730-6146-A72D-F6FF9D712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65DC5-54F5-CC47-9646-DB6D1EAE2A19}" type="datetimeFigureOut">
              <a:rPr lang="en-US" smtClean="0"/>
              <a:t>2/13/20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F2ECC1-44C5-0D4C-9077-D057D2AD6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B7F780-06FA-834C-B78D-311DD3EF2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60788-DD96-AB42-BBA9-8593A314D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230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0F2C3-3EEC-F145-A2F3-B7B0D9CBE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38650B-983F-E745-985E-3997D8941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65DC5-54F5-CC47-9646-DB6D1EAE2A19}" type="datetimeFigureOut">
              <a:rPr lang="en-US" smtClean="0"/>
              <a:t>2/13/20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A66280-8148-9D4B-99E3-6050D9125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DC9920-767F-594C-8320-E4E7DD87F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60788-DD96-AB42-BBA9-8593A314D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64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DF5C7E-4887-0D43-8AEF-35928FCD3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65DC5-54F5-CC47-9646-DB6D1EAE2A19}" type="datetimeFigureOut">
              <a:rPr lang="en-US" smtClean="0"/>
              <a:t>2/13/20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A769B6-82C5-DB4F-A014-EBCC20836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FB1338-179E-C145-8529-A5BBF2737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60788-DD96-AB42-BBA9-8593A314D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037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D5492-2A84-814B-B10D-A7106641B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4C5DD-8774-D84E-874F-D20696C12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690A06-5562-CC4B-94E3-70A73B6EA6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75A95E-7A1B-C54C-A9CE-7DAFB8C1C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65DC5-54F5-CC47-9646-DB6D1EAE2A19}" type="datetimeFigureOut">
              <a:rPr lang="en-US" smtClean="0"/>
              <a:t>2/13/20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D8CEE0-0313-7D44-AB1E-0A9129B96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BE0570-5A26-974A-A6E2-84290ECC5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60788-DD96-AB42-BBA9-8593A314D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005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7C4C3-9466-514B-88AC-D0D491556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E02D5F-1495-E84A-8DB8-990FF10A2C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F52692-C1CF-ED4A-A7B9-F439159F78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6EAADB-3E65-A04B-9108-6EC18947F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65DC5-54F5-CC47-9646-DB6D1EAE2A19}" type="datetimeFigureOut">
              <a:rPr lang="en-US" smtClean="0"/>
              <a:t>2/13/20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244B57-B228-BD4A-ABFA-A931818EE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FEE04F-2F32-2146-B54E-A7ADA9B9B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60788-DD96-AB42-BBA9-8593A314D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174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E9B05A-2C3D-AB41-82F9-8F8BD815B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555D52-E5A3-A64E-9C81-299E68A6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C5A788-B88C-304D-8B76-3CA4509BB8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65DC5-54F5-CC47-9646-DB6D1EAE2A19}" type="datetimeFigureOut">
              <a:rPr lang="en-US" smtClean="0"/>
              <a:t>2/13/20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2AFA4-B623-C245-8A53-A3AF08FC7C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4CA02-C55E-A944-9EC5-7E12F7EA16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C60788-DD96-AB42-BBA9-8593A314D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396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7AA1D-D059-584B-8680-35E528A9CC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Science Project Life Cycle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30189C-8ED2-C845-9EEA-5AC4E6A708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Marlabs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867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3;&#10;&#13;&#10;Description automatically generated">
            <a:extLst>
              <a:ext uri="{FF2B5EF4-FFF2-40B4-BE49-F238E27FC236}">
                <a16:creationId xmlns:a16="http://schemas.microsoft.com/office/drawing/2014/main" id="{10D052E6-CF59-274A-A3ED-AC73070BB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2261" y="143125"/>
            <a:ext cx="7006325" cy="650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776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2F4EC-28B7-094C-88FC-D1BDAFF0F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Business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BFA7E-45B4-B24B-B57E-15BD482B5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Identify type of problem</a:t>
            </a:r>
          </a:p>
          <a:p>
            <a:r>
              <a:rPr lang="en-US" sz="2000" dirty="0"/>
              <a:t>Identify key people within your organization and outside. (domain expert -&gt; feature selection)</a:t>
            </a:r>
          </a:p>
          <a:p>
            <a:r>
              <a:rPr lang="en-US" sz="2000" dirty="0"/>
              <a:t>Get specifications, requirements, priorities, budgets</a:t>
            </a:r>
          </a:p>
          <a:p>
            <a:r>
              <a:rPr lang="en-US" sz="2000" dirty="0"/>
              <a:t>How accurate the solution needs to be? -&gt; </a:t>
            </a:r>
            <a:r>
              <a:rPr lang="en-US" sz="2000" b="1" dirty="0"/>
              <a:t>Benchmark</a:t>
            </a:r>
            <a:r>
              <a:rPr lang="en-US" sz="2000" dirty="0"/>
              <a:t> -&gt; </a:t>
            </a:r>
          </a:p>
          <a:p>
            <a:r>
              <a:rPr lang="en-US" sz="2000" dirty="0"/>
              <a:t>Built internally versus using a vendor solution</a:t>
            </a:r>
          </a:p>
          <a:p>
            <a:r>
              <a:rPr lang="en-US" sz="2000" dirty="0"/>
              <a:t>Vendor comparison, benchmarking</a:t>
            </a:r>
          </a:p>
          <a:p>
            <a:r>
              <a:rPr lang="en-US" sz="2000" dirty="0"/>
              <a:t>….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06851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8EBB9-2BD5-8545-A3A4-147E1E23C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Data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B9F22-5B4D-8543-9B08-F54C4D319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Extract sample data; discuss fields to make sure data is understood by you</a:t>
            </a:r>
          </a:p>
          <a:p>
            <a:r>
              <a:rPr lang="en-US" sz="2000" dirty="0"/>
              <a:t>Perform </a:t>
            </a:r>
            <a:r>
              <a:rPr lang="en-US" sz="2000" b="1" dirty="0"/>
              <a:t>EDA</a:t>
            </a:r>
            <a:r>
              <a:rPr lang="en-US" sz="2000" dirty="0"/>
              <a:t> (exploratory data analysis)</a:t>
            </a:r>
          </a:p>
          <a:p>
            <a:r>
              <a:rPr lang="en-US" sz="2000" dirty="0"/>
              <a:t>Is quality and fields populated consistent over time?</a:t>
            </a:r>
          </a:p>
          <a:p>
            <a:r>
              <a:rPr lang="en-US" sz="2000" dirty="0"/>
              <a:t>How to improve data quality moving forward</a:t>
            </a:r>
          </a:p>
          <a:p>
            <a:r>
              <a:rPr lang="en-US" sz="2000" dirty="0"/>
              <a:t>Data Source? SQL, web-scripting, internal data source or external</a:t>
            </a:r>
          </a:p>
          <a:p>
            <a:r>
              <a:rPr lang="en-US" sz="2000" dirty="0"/>
              <a:t>Do I need to create database?</a:t>
            </a:r>
          </a:p>
          <a:p>
            <a:r>
              <a:rPr lang="en-US" sz="2000" dirty="0"/>
              <a:t>How granular?</a:t>
            </a:r>
          </a:p>
          <a:p>
            <a:r>
              <a:rPr lang="en-US" sz="2000" dirty="0"/>
              <a:t>Which tool do I need (R, Excel, Tableau, Python, Spark)</a:t>
            </a:r>
          </a:p>
          <a:p>
            <a:r>
              <a:rPr lang="en-US" sz="2000" b="1" dirty="0"/>
              <a:t>Data mining</a:t>
            </a:r>
            <a:r>
              <a:rPr lang="en-US" sz="2000" dirty="0"/>
              <a:t>: is the process of gathering your data from different sources.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53225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64705-B10F-0F4C-9172-56DD29538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366BD-1C8C-9E46-9D60-41A5BB956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What fields should be captured?</a:t>
            </a:r>
          </a:p>
          <a:p>
            <a:r>
              <a:rPr lang="en-US" sz="2000" dirty="0"/>
              <a:t>How much historical data?</a:t>
            </a:r>
          </a:p>
          <a:p>
            <a:r>
              <a:rPr lang="en-US" sz="2000" dirty="0"/>
              <a:t>Do we need real time data?</a:t>
            </a:r>
          </a:p>
          <a:p>
            <a:r>
              <a:rPr lang="en-US" sz="2000" dirty="0"/>
              <a:t>Do we need experimental design?</a:t>
            </a:r>
          </a:p>
          <a:p>
            <a:r>
              <a:rPr lang="en-US" sz="2000" dirty="0"/>
              <a:t>Data Cleaning. </a:t>
            </a:r>
          </a:p>
          <a:p>
            <a:r>
              <a:rPr lang="en-US" sz="2000" b="1" dirty="0"/>
              <a:t>Data Wrangling</a:t>
            </a:r>
            <a:r>
              <a:rPr lang="en-US" sz="2000" dirty="0"/>
              <a:t>: is the process of cleaning and unifying messy and complex data sets for easy access and analysis.</a:t>
            </a:r>
          </a:p>
          <a:p>
            <a:r>
              <a:rPr lang="en-US" sz="2000" dirty="0"/>
              <a:t>Features Selection.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55354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852DD-B702-F944-97B5-2BF7E0882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Modeling &amp;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EEF21-4501-4448-884E-EB011350E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Define the problem</a:t>
            </a:r>
          </a:p>
          <a:p>
            <a:r>
              <a:rPr lang="en-US" sz="2000" dirty="0"/>
              <a:t>Split the input data into a training data set and a test data set. (Validation datasets -&gt; hyperparameter tuning)</a:t>
            </a:r>
          </a:p>
          <a:p>
            <a:r>
              <a:rPr lang="en-US" sz="2000" dirty="0"/>
              <a:t>Build the models by using the training data set.</a:t>
            </a:r>
          </a:p>
          <a:p>
            <a:r>
              <a:rPr lang="en-US" sz="2000" dirty="0"/>
              <a:t>Evaluate the training and the test data set. Use a series of machine-learning algorithms.</a:t>
            </a:r>
          </a:p>
          <a:p>
            <a:r>
              <a:rPr lang="en-US" sz="2000" dirty="0"/>
              <a:t>Determine the “best” solution to answer the question by comparing the success metrics among alternative methods. (Evaluation Metrics -&gt; regression, classification) -&gt; document </a:t>
            </a:r>
          </a:p>
          <a:p>
            <a:r>
              <a:rPr lang="en-US" sz="2000" dirty="0"/>
              <a:t>Optimize the algorithms.</a:t>
            </a:r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Question: what is the hyperparameters?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62454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7274A-9336-1E48-98D8-1F17BF406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A0A7E-B87F-4047-B251-B49F41965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Deploy the models</a:t>
            </a:r>
          </a:p>
          <a:p>
            <a:r>
              <a:rPr lang="en-US" sz="2000" dirty="0"/>
              <a:t>Reports</a:t>
            </a:r>
          </a:p>
          <a:p>
            <a:r>
              <a:rPr lang="en-US" sz="2000"/>
              <a:t>Visualization dashboards </a:t>
            </a:r>
            <a:endParaRPr lang="en-US" sz="2000" dirty="0"/>
          </a:p>
          <a:p>
            <a:r>
              <a:rPr lang="en-US" sz="2000" dirty="0"/>
              <a:t>Need to create an API to communicate with other apps?</a:t>
            </a:r>
          </a:p>
          <a:p>
            <a:r>
              <a:rPr lang="en-US" sz="2000" dirty="0"/>
              <a:t>Cooperating with UI team?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54045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1869</TotalTime>
  <Words>330</Words>
  <Application>Microsoft Macintosh PowerPoint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Data Science Project Life Cycle</vt:lpstr>
      <vt:lpstr>PowerPoint Presentation</vt:lpstr>
      <vt:lpstr>1. Business Understanding</vt:lpstr>
      <vt:lpstr>2. Data Understanding</vt:lpstr>
      <vt:lpstr>3. Data Preparation</vt:lpstr>
      <vt:lpstr>4. Modeling &amp; Evaluation</vt:lpstr>
      <vt:lpstr>5. Deployment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Project Life Cycle</dc:title>
  <dc:creator>Disha An</dc:creator>
  <cp:lastModifiedBy>Disha An</cp:lastModifiedBy>
  <cp:revision>10</cp:revision>
  <cp:lastPrinted>2019-02-04T23:46:30Z</cp:lastPrinted>
  <dcterms:created xsi:type="dcterms:W3CDTF">2019-01-06T22:41:18Z</dcterms:created>
  <dcterms:modified xsi:type="dcterms:W3CDTF">2020-02-14T01:06:59Z</dcterms:modified>
</cp:coreProperties>
</file>