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/>
    <p:restoredTop sz="94082"/>
  </p:normalViewPr>
  <p:slideViewPr>
    <p:cSldViewPr snapToGrid="0" snapToObjects="1">
      <p:cViewPr varScale="1">
        <p:scale>
          <a:sx n="143" d="100"/>
          <a:sy n="143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D921-049B-FA45-A60B-ECE0BE11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44D45-CC65-D947-9F48-1D81147FF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5EB2-F34A-6B4D-BD99-1F18C947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0AD2-4FD6-604B-9529-DAEBFBF8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A882-A910-9341-8C77-40EFB8A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C5D2-D4CD-4749-B9A6-33797CCF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13E1-1A65-8D4D-B8F5-DE791B5B0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C128-2F17-8B44-9E98-B0586754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28F7-CC3A-544B-9EBD-9FF5BCD1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0074-FF0A-2948-9CA9-9BBC1A5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AC202-8317-3342-A21E-EAA40E66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02FD-57E6-C74E-964F-03FC5EFD3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549A-52C0-7048-9766-6846559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06D8-AFE2-9E46-97E9-783391D8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6EF2-0280-4440-B725-44C83AFC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755A-F405-6C41-A07C-99D3EA75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2E72-1A73-E149-B98D-991FE245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3838-429C-5A44-88B7-99D0EF54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FE27-69A9-F14D-887B-1CEAD1B0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F68A-2591-584D-AD7B-046AB1F3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4BDF-133D-B547-B4D0-E638A95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2978-D800-274C-B4E0-B8F7641B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427B-9503-194A-BFEC-B64E2B90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ADCF-6746-2F4F-B93F-1BAA9BFC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FEB5-AFB9-1044-870F-88FC0E40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0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3244-29D7-F34F-914A-38742FDF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7EC3-B19B-6247-8C34-FF56A7E36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8C5EE-699B-7A49-A9D2-4E5F18E0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995C-0EC8-6946-8656-049AE3CD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3D251-E52F-5E41-8BA4-BA9BEC1A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63DBF-DE66-C74F-A966-9F1A9A9C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54E4-39A0-B644-B701-330A946F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1C86-623D-814A-93F0-8EE394B9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BABDB-0915-894A-81B2-839B1EDE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6004C-7BFC-9048-819B-6BF798E3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624CD-84EE-374D-A618-3121C6E4F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F99D4-9874-3A46-BF66-A01BEEE3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7DF03-FE1D-2A4C-AC14-D185F4F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D9365-7D31-7446-8702-38BF7853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7A42-9903-3141-8B1E-11B071D2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AA984-33CD-B346-BABD-678808BC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C56B-89B7-5843-9FED-9B38815C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AE0CD-61B0-494A-8D5E-1DB4E8B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09547-A02D-314F-8CF1-56C68A70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26780-E9C2-2343-A20C-4837B7E4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829F2-C3C4-4743-B20E-D0972A89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C753-2EE5-9448-92AC-7B09131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26EF-43DE-A945-99DC-1C11ABE0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A7412-231F-DF43-A9B0-10970B0E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5FFD-2B30-E44D-AE30-CAB8652B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B72B4-6034-9245-95C1-410B3CDC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581D-8D27-1A49-99D8-410E014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C756-CBB7-F243-8BD6-77920583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24E20-3FAD-1C4B-B41C-74877D95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817CE-5608-0646-8D01-F30FEB4C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922C-39C3-ED47-AEA8-B4BACEA7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3F05-730D-F241-A35D-4CDCFCA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E9A87-B67C-AE42-AEAC-59C02C0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BCA7F-66E2-2F43-8656-4E326E3F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31A0-CBC1-054E-90B1-ED88B7A8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546D-DBBA-994E-905D-F676ECC85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AD96-AEC7-9446-A147-872C75C3F0F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8EA76-5066-1C49-8572-1E03679F4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D7068-051E-C74E-9311-07FC3098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3163-3C8E-3B43-AA18-0697C031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code-review/top-10-bash-file-system-commands-you-cant-live-without-4cd937bd7df1" TargetMode="External"/><Relationship Id="rId2" Type="http://schemas.openxmlformats.org/officeDocument/2006/relationships/hyperlink" Target="https://programminghistorian.org/en/lessons/intro-to-ba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1498-F34D-1C43-BCFC-9682FBBD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 Command Basic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1E6F5-F841-4742-B696-1E86A1053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6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580-F9A4-7F42-A7A9-39024B45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Find out your current working directory: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pwd</a:t>
            </a: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en-US" sz="2000" dirty="0"/>
              <a:t>Get a listing of what files are in the current directory: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ls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en-US" sz="2000" dirty="0"/>
              <a:t>Change directory to the path specified: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cd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35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613D-A732-114E-B912-738E3691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0974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.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Refer to the current directory </a:t>
            </a: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./project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.. </a:t>
            </a:r>
            <a:r>
              <a:rPr lang="en-US" sz="2000" dirty="0"/>
              <a:t>Move up one fold </a:t>
            </a: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cd 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../../</a:t>
            </a: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my_folder</a:t>
            </a: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US" sz="2000" dirty="0"/>
              <a:t>Move up multiple levels </a:t>
            </a: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cd ../../</a:t>
            </a: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my_folder</a:t>
            </a: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en-US" sz="2000" dirty="0"/>
              <a:t>Make directories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mkdir</a:t>
            </a: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my_folder</a:t>
            </a: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en-US" sz="2000" dirty="0"/>
              <a:t>Open the file in your terminal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cat </a:t>
            </a: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my_file</a:t>
            </a: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6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D0E6-DC9B-7544-A753-3B4B2247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1273175"/>
          </a:xfrm>
        </p:spPr>
        <p:txBody>
          <a:bodyPr>
            <a:normAutofit/>
          </a:bodyPr>
          <a:lstStyle/>
          <a:p>
            <a:r>
              <a:rPr lang="en-US" sz="2000" dirty="0"/>
              <a:t>Remove files and folders: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rm</a:t>
            </a:r>
            <a:r>
              <a:rPr lang="en-US" sz="20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C0C0C0"/>
                </a:highlight>
              </a:rPr>
              <a:t>my_folder</a:t>
            </a: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0EFBB-8C71-4446-B1C6-C3428BDEC1B1}"/>
              </a:ext>
            </a:extLst>
          </p:cNvPr>
          <p:cNvSpPr txBox="1"/>
          <p:nvPr/>
        </p:nvSpPr>
        <p:spPr>
          <a:xfrm>
            <a:off x="838200" y="2429934"/>
            <a:ext cx="764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>
                <a:hlinkClick r:id="rId2"/>
              </a:rPr>
              <a:t>https://programminghistorian.org/en/lessons/intro-to-bash</a:t>
            </a:r>
            <a:endParaRPr lang="en-US" dirty="0"/>
          </a:p>
          <a:p>
            <a:r>
              <a:rPr lang="en-US" dirty="0">
                <a:hlinkClick r:id="rId3"/>
              </a:rPr>
              <a:t>https://medium.com/the-code-review/top-10-bash-file-system-commands-you-cant-live-without-4cd937bd7df1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9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5410-AED5-6747-B70D-2E2FE10E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Managing Environments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4DD68-F2D3-EB4C-A8FD-60095F8A4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8969"/>
            <a:ext cx="7615518" cy="4491515"/>
          </a:xfrm>
        </p:spPr>
      </p:pic>
    </p:spTree>
    <p:extLst>
      <p:ext uri="{BB962C8B-B14F-4D97-AF65-F5344CB8AC3E}">
        <p14:creationId xmlns:p14="http://schemas.microsoft.com/office/powerpoint/2010/main" val="150087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5410-AED5-6747-B70D-2E2FE10E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Managing Environments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D2EF76-4FC0-754A-85C5-B0ABFD8BF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395"/>
            <a:ext cx="10233175" cy="3975005"/>
          </a:xfrm>
        </p:spPr>
      </p:pic>
    </p:spTree>
    <p:extLst>
      <p:ext uri="{BB962C8B-B14F-4D97-AF65-F5344CB8AC3E}">
        <p14:creationId xmlns:p14="http://schemas.microsoft.com/office/powerpoint/2010/main" val="173821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117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Bash Command Basic Conda Environment</vt:lpstr>
      <vt:lpstr>PowerPoint Presentation</vt:lpstr>
      <vt:lpstr>PowerPoint Presentation</vt:lpstr>
      <vt:lpstr>PowerPoint Presentation</vt:lpstr>
      <vt:lpstr>Conda Managing Environments</vt:lpstr>
      <vt:lpstr>Conda Managing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Command Intro</dc:title>
  <dc:creator>Disha An</dc:creator>
  <cp:lastModifiedBy>Disha An</cp:lastModifiedBy>
  <cp:revision>9</cp:revision>
  <dcterms:created xsi:type="dcterms:W3CDTF">2019-01-14T00:01:31Z</dcterms:created>
  <dcterms:modified xsi:type="dcterms:W3CDTF">2020-02-21T01:11:26Z</dcterms:modified>
</cp:coreProperties>
</file>