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621-10E2-E947-9BD6-96C651C8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FCA3-9A24-DD45-A987-5C1BB7871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8795-4487-0944-BF61-6B63237B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52FF-D705-8742-82B3-0F625BB1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DEDE-C55F-6C46-AA4E-10C1A839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6C9C-2859-404F-AF65-9ED056DC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E5A25-90D3-2144-8B18-F793ACBA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E86A-7EB7-B147-92ED-DFB3DDD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618A-BF2A-B34E-A16A-72B5F3C3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B5E8-B338-9647-BC64-C7213AF0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A893-4BBB-164E-A86F-9EE60CEED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FF328-CB4A-494B-AB2D-65614FB0A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2D65-D55C-674F-9963-B3FFB209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474C-FBF2-014F-90E0-86F35774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47CE-DB63-7F42-9827-A881E564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7458-37A7-5148-9E23-C0C1E50F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A5FF-AB8E-7742-AC6D-AFC7B23C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A8BF-FE87-B645-8851-DB7F6C00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2541-F05A-B341-A7F6-1FEC8538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E72C-4961-7949-96A9-FBB65DE1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F00C-95C4-0342-9383-BD840B97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94EB-81F6-A840-BE69-EDA4E9A7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B4B3-CF55-5E44-92F7-B6CC59B8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B91A-ACD2-9D4C-8DB9-D3448533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F792-1191-774F-9ECC-27D2E24A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5752-3534-8649-BFB5-85491C9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2B75-E583-4F4A-9FFD-9605EEE5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9C97-1CD1-4047-A728-38AF026A0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7D049-D047-9843-B387-6429F609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195-379F-F644-A124-ED44E65D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7C5E-4DB2-4D46-A207-C54B4469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568A-AC86-0840-8D48-BD9A85F8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8A49A-DEF1-B749-98DE-93CA971E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D0F6B-681B-D94A-B322-60FDA602D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88B96-88AB-8C45-B401-B4F56B194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4518A-1B0B-6944-8C0C-0646BD21B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78D6C-C4C8-9D4D-A021-D1D6371C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9E051-F892-494E-9121-E5F8059D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109D0-4B3F-E848-ACD7-3191464B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9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3049-257F-E34C-A1D9-50AA2C59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F528D-8374-944A-83F3-A093C061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B846-A5EC-9848-8C3B-F6F5E85F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5586C-76C1-0547-A7A8-7BBF6F6E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978DC-554B-EE45-827A-C4AC426D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387E0-639B-3149-B357-6275775B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C985-2A5C-5141-B975-55B6FCB9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F1F0-B83B-5842-B144-DE3EE970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BA64-0D6F-254B-B179-1BCECE6B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8242B-2565-134A-8218-16AFF19EC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87A3C-9065-8B43-8EB5-BDE38500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A62CC-620C-8045-B551-D88B84E7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BCDB-91FE-4145-8904-0E1F223C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359B-C802-0949-B16A-4E65BF24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279E7-8C19-A24D-98A8-EF2FB1ADF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CC565-DCE5-A44E-B0F0-24117294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47927-BC83-1945-8FD4-DAAB67D6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3478-9C25-9248-8767-E6A2BDDF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63801-7402-B84E-98A3-FD6FEFAE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A8637-4402-B34D-8A2E-EE91E293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9927-BFFD-3148-A4F0-CB050F09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DDC0-1677-E843-941E-DA938E232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FE04-1D7B-7D45-9EA2-8756575BFD9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DC8D9-AC58-D740-B773-6E72CD82F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9CB2-68B0-7544-AD17-36F2C869B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B275-489A-8A4E-B3B0-B6E98E7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81D7-5BFD-3A47-A9DA-B3B0B1BA4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7A50D-47E5-BC44-A343-6E6789272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71CD-8E77-6347-9B6A-D1A951FA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Apps are composed of two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A632-76FF-6B4B-9279-0FC31B2E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part is the </a:t>
            </a:r>
            <a:r>
              <a:rPr lang="en-US" b="1" dirty="0"/>
              <a:t>layout</a:t>
            </a:r>
            <a:r>
              <a:rPr lang="en-US" dirty="0"/>
              <a:t> of the app and it describes what the application looks like.</a:t>
            </a:r>
          </a:p>
          <a:p>
            <a:r>
              <a:rPr lang="en-US" dirty="0"/>
              <a:t>The second part describes the interactivity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27398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51DF-0CD0-2B48-8D74-E76C5F6D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141"/>
            <a:ext cx="10515600" cy="5450822"/>
          </a:xfrm>
        </p:spPr>
        <p:txBody>
          <a:bodyPr/>
          <a:lstStyle/>
          <a:p>
            <a:r>
              <a:rPr lang="en-US" dirty="0"/>
              <a:t>The good news is that you don’t need to know any HTML or CSS to use Dash.</a:t>
            </a:r>
          </a:p>
          <a:p>
            <a:r>
              <a:rPr lang="en-US" dirty="0"/>
              <a:t>Most html tags are provided as Python classes.</a:t>
            </a:r>
          </a:p>
          <a:p>
            <a:r>
              <a:rPr lang="en-US" dirty="0"/>
              <a:t>For example, typing:</a:t>
            </a:r>
          </a:p>
          <a:p>
            <a:pPr lvl="1"/>
            <a:r>
              <a:rPr lang="en-US" dirty="0"/>
              <a:t>html.H1(children = ‘Hello Dash’)</a:t>
            </a:r>
          </a:p>
          <a:p>
            <a:pPr lvl="1"/>
            <a:r>
              <a:rPr lang="en-US" dirty="0"/>
              <a:t>Inside your Dash script results in the HTML element &lt;h1&gt;Hello Dash&lt;/h1&gt;</a:t>
            </a:r>
          </a:p>
          <a:p>
            <a:r>
              <a:rPr lang="en-US" dirty="0"/>
              <a:t>Dash offers two distinct component libraries.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dash_html_components</a:t>
            </a:r>
            <a:r>
              <a:rPr lang="en-US" b="1" dirty="0"/>
              <a:t> </a:t>
            </a:r>
            <a:r>
              <a:rPr lang="en-US" dirty="0"/>
              <a:t>library which has a component for every HTML tag, like the first-level heading H1.</a:t>
            </a:r>
          </a:p>
          <a:p>
            <a:pPr lvl="1"/>
            <a:r>
              <a:rPr lang="en-US" dirty="0"/>
              <a:t>Another library, </a:t>
            </a:r>
            <a:r>
              <a:rPr lang="en-US" b="1" dirty="0" err="1"/>
              <a:t>dash_core_components</a:t>
            </a:r>
            <a:r>
              <a:rPr lang="en-US" dirty="0"/>
              <a:t>, offers higher-level, interactive components that are generated with JavaScript, HTML, and CSS through the </a:t>
            </a:r>
            <a:r>
              <a:rPr lang="en-US" dirty="0" err="1"/>
              <a:t>React.js</a:t>
            </a:r>
            <a:r>
              <a:rPr lang="en-US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29614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8569-274F-774C-8533-C87EDC0F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E913-0EC7-BE45-91D1-64011093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Dash app object</a:t>
            </a:r>
          </a:p>
          <a:p>
            <a:r>
              <a:rPr lang="en-US" dirty="0"/>
              <a:t>Editing the app’s layout</a:t>
            </a:r>
          </a:p>
          <a:p>
            <a:pPr lvl="1"/>
            <a:r>
              <a:rPr lang="en-US" dirty="0"/>
              <a:t>HTML element components</a:t>
            </a:r>
          </a:p>
          <a:p>
            <a:pPr lvl="1"/>
            <a:r>
              <a:rPr lang="en-US" dirty="0"/>
              <a:t>Adding Graphs</a:t>
            </a:r>
          </a:p>
          <a:p>
            <a:r>
              <a:rPr lang="en-US" dirty="0"/>
              <a:t>Running the app server</a:t>
            </a:r>
          </a:p>
        </p:txBody>
      </p:sp>
    </p:spTree>
    <p:extLst>
      <p:ext uri="{BB962C8B-B14F-4D97-AF65-F5344CB8AC3E}">
        <p14:creationId xmlns:p14="http://schemas.microsoft.com/office/powerpoint/2010/main" val="65907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484C-49EB-724E-B769-9263E374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6195-B3CB-8842-BAD6-A7919E40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for dash apps is provided through a separate dash-</a:t>
            </a:r>
            <a:r>
              <a:rPr lang="en-US" dirty="0" err="1"/>
              <a:t>auth</a:t>
            </a:r>
            <a:r>
              <a:rPr lang="en-US" dirty="0"/>
              <a:t> package.</a:t>
            </a:r>
          </a:p>
          <a:p>
            <a:r>
              <a:rPr lang="en-US" dirty="0"/>
              <a:t>Dash-</a:t>
            </a:r>
            <a:r>
              <a:rPr lang="en-US" dirty="0" err="1"/>
              <a:t>auth</a:t>
            </a:r>
            <a:r>
              <a:rPr lang="en-US" dirty="0"/>
              <a:t> provides two methods of authentication: HTTP Basic </a:t>
            </a:r>
            <a:r>
              <a:rPr lang="en-US" dirty="0" err="1"/>
              <a:t>Auth</a:t>
            </a:r>
            <a:r>
              <a:rPr lang="en-US" dirty="0"/>
              <a:t> and </a:t>
            </a:r>
            <a:r>
              <a:rPr lang="en-US" dirty="0" err="1"/>
              <a:t>Plotly</a:t>
            </a:r>
            <a:r>
              <a:rPr lang="en-US" dirty="0"/>
              <a:t> OAuth.</a:t>
            </a:r>
          </a:p>
        </p:txBody>
      </p:sp>
    </p:spTree>
    <p:extLst>
      <p:ext uri="{BB962C8B-B14F-4D97-AF65-F5344CB8AC3E}">
        <p14:creationId xmlns:p14="http://schemas.microsoft.com/office/powerpoint/2010/main" val="21813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3496-B886-D145-B077-0989A083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8E2C-5756-F44C-B458-AEA76A70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7282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Basic </a:t>
            </a:r>
            <a:r>
              <a:rPr lang="en-US" dirty="0" err="1"/>
              <a:t>Auth</a:t>
            </a:r>
            <a:r>
              <a:rPr lang="en-US" dirty="0"/>
              <a:t> is one of the simplest forms of authentication on the web.</a:t>
            </a:r>
          </a:p>
          <a:p>
            <a:r>
              <a:rPr lang="en-US" dirty="0"/>
              <a:t>As a Dash developer, you hardcode a set of usernames and passwords in your code and send those usernames and passwords to your viewers.</a:t>
            </a:r>
          </a:p>
          <a:p>
            <a:r>
              <a:rPr lang="en-US" dirty="0"/>
              <a:t>There are a few limitations to HTTP Basic </a:t>
            </a:r>
            <a:r>
              <a:rPr lang="en-US" dirty="0" err="1"/>
              <a:t>Auth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Users can not log out of applications</a:t>
            </a:r>
          </a:p>
          <a:p>
            <a:pPr lvl="1"/>
            <a:r>
              <a:rPr lang="en-US" dirty="0"/>
              <a:t>You are responsible for sending the usernames and passwords to your viewers over a secure channel</a:t>
            </a:r>
          </a:p>
          <a:p>
            <a:pPr lvl="1"/>
            <a:r>
              <a:rPr lang="en-US" dirty="0"/>
              <a:t>Your viewers can not create their own account and cannot change their password.</a:t>
            </a:r>
          </a:p>
          <a:p>
            <a:pPr lvl="1"/>
            <a:r>
              <a:rPr lang="en-US" dirty="0"/>
              <a:t>You are responsible for safely storing the username and password pairs in your code.</a:t>
            </a:r>
          </a:p>
        </p:txBody>
      </p:sp>
    </p:spTree>
    <p:extLst>
      <p:ext uri="{BB962C8B-B14F-4D97-AF65-F5344CB8AC3E}">
        <p14:creationId xmlns:p14="http://schemas.microsoft.com/office/powerpoint/2010/main" val="209454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EF3C-01B5-6D45-BB7C-9072847F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A9CA-0ABC-9743-ABB8-04D8F0AD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Oauth</a:t>
            </a:r>
            <a:r>
              <a:rPr lang="en-US" dirty="0"/>
              <a:t> provides authentication through your online </a:t>
            </a:r>
            <a:r>
              <a:rPr lang="en-US" dirty="0" err="1"/>
              <a:t>Plotly</a:t>
            </a:r>
            <a:r>
              <a:rPr lang="en-US" dirty="0"/>
              <a:t> account or through your company’s </a:t>
            </a:r>
            <a:r>
              <a:rPr lang="en-US" dirty="0" err="1"/>
              <a:t>Plotly</a:t>
            </a:r>
            <a:r>
              <a:rPr lang="en-US" dirty="0"/>
              <a:t> On-Premise server.</a:t>
            </a:r>
          </a:p>
          <a:p>
            <a:r>
              <a:rPr lang="en-US" dirty="0"/>
              <a:t>As a Dash developer, this requires a paid </a:t>
            </a:r>
            <a:r>
              <a:rPr lang="en-US" dirty="0" err="1"/>
              <a:t>Plotly</a:t>
            </a:r>
            <a:r>
              <a:rPr lang="en-US" dirty="0"/>
              <a:t> subscription.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import </a:t>
            </a:r>
            <a:r>
              <a:rPr lang="en-US" dirty="0" err="1"/>
              <a:t>dash_auth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USERNAME_PASSWORD_PAIRS = [[‘username’, ‘password’]]</a:t>
            </a:r>
          </a:p>
          <a:p>
            <a:pPr marL="0" indent="0">
              <a:buNone/>
            </a:pPr>
            <a:r>
              <a:rPr lang="en-US" dirty="0"/>
              <a:t> auth = </a:t>
            </a:r>
            <a:r>
              <a:rPr lang="en-US" dirty="0" err="1"/>
              <a:t>dash_auth.BasicAuth</a:t>
            </a:r>
            <a:r>
              <a:rPr lang="en-US" dirty="0"/>
              <a:t>(app, USERNAME_PASSWORD_PAIRS)</a:t>
            </a:r>
          </a:p>
        </p:txBody>
      </p:sp>
    </p:spTree>
    <p:extLst>
      <p:ext uri="{BB962C8B-B14F-4D97-AF65-F5344CB8AC3E}">
        <p14:creationId xmlns:p14="http://schemas.microsoft.com/office/powerpoint/2010/main" val="323141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CB6F-B0EA-EC4C-BAFB-DC7FF889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EC08-E8C0-5D40-83A9-87BBEC88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  <a:p>
            <a:r>
              <a:rPr lang="en-US" dirty="0"/>
              <a:t>Sign up for free</a:t>
            </a:r>
          </a:p>
          <a:p>
            <a:r>
              <a:rPr lang="en-US" dirty="0"/>
              <a:t>Create New App : Python</a:t>
            </a:r>
          </a:p>
          <a:p>
            <a:r>
              <a:rPr lang="en-US" dirty="0"/>
              <a:t>Set up page: set up, download the Heroku CLI for… Mac OS</a:t>
            </a:r>
          </a:p>
          <a:p>
            <a:r>
              <a:rPr lang="en-US" dirty="0"/>
              <a:t>Select components to install, install all 3.</a:t>
            </a:r>
          </a:p>
          <a:p>
            <a:r>
              <a:rPr lang="en-US" dirty="0"/>
              <a:t>Choose default choices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411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Dash</vt:lpstr>
      <vt:lpstr>Dash Apps are composed of two parts</vt:lpstr>
      <vt:lpstr>PowerPoint Presentation</vt:lpstr>
      <vt:lpstr>Dash Layouts</vt:lpstr>
      <vt:lpstr>App Authorization</vt:lpstr>
      <vt:lpstr>App Authentication</vt:lpstr>
      <vt:lpstr>App Authentication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</dc:title>
  <dc:creator>Disha An</dc:creator>
  <cp:lastModifiedBy>Disha An</cp:lastModifiedBy>
  <cp:revision>8</cp:revision>
  <dcterms:created xsi:type="dcterms:W3CDTF">2019-03-17T22:25:25Z</dcterms:created>
  <dcterms:modified xsi:type="dcterms:W3CDTF">2020-03-26T17:29:09Z</dcterms:modified>
</cp:coreProperties>
</file>