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06"/>
    <p:restoredTop sz="94719"/>
  </p:normalViewPr>
  <p:slideViewPr>
    <p:cSldViewPr snapToGrid="0" snapToObjects="1">
      <p:cViewPr varScale="1">
        <p:scale>
          <a:sx n="152" d="100"/>
          <a:sy n="152" d="100"/>
        </p:scale>
        <p:origin x="93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8A436-4CCA-C34D-AED1-402DA94470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AF3DCE-61A6-644B-95DF-17EBEDB569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D735CB-14D0-CC49-AA8E-65C5AE467ECA}"/>
              </a:ext>
            </a:extLst>
          </p:cNvPr>
          <p:cNvSpPr>
            <a:spLocks noGrp="1"/>
          </p:cNvSpPr>
          <p:nvPr>
            <p:ph type="dt" sz="half" idx="10"/>
          </p:nvPr>
        </p:nvSpPr>
        <p:spPr/>
        <p:txBody>
          <a:bodyPr/>
          <a:lstStyle/>
          <a:p>
            <a:fld id="{33D0228F-2C24-FD4E-A47A-E20BFCB42A16}" type="datetimeFigureOut">
              <a:rPr lang="en-US" smtClean="0"/>
              <a:t>2/29/20</a:t>
            </a:fld>
            <a:endParaRPr lang="en-US"/>
          </a:p>
        </p:txBody>
      </p:sp>
      <p:sp>
        <p:nvSpPr>
          <p:cNvPr id="5" name="Footer Placeholder 4">
            <a:extLst>
              <a:ext uri="{FF2B5EF4-FFF2-40B4-BE49-F238E27FC236}">
                <a16:creationId xmlns:a16="http://schemas.microsoft.com/office/drawing/2014/main" id="{40344E1B-E64F-3649-B993-46C189657B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4C5F38-FE01-8549-B350-5AACCD51FADF}"/>
              </a:ext>
            </a:extLst>
          </p:cNvPr>
          <p:cNvSpPr>
            <a:spLocks noGrp="1"/>
          </p:cNvSpPr>
          <p:nvPr>
            <p:ph type="sldNum" sz="quarter" idx="12"/>
          </p:nvPr>
        </p:nvSpPr>
        <p:spPr/>
        <p:txBody>
          <a:bodyPr/>
          <a:lstStyle/>
          <a:p>
            <a:fld id="{73FB9512-2870-5C42-A270-1E56CBBFBB9A}" type="slidenum">
              <a:rPr lang="en-US" smtClean="0"/>
              <a:t>‹#›</a:t>
            </a:fld>
            <a:endParaRPr lang="en-US"/>
          </a:p>
        </p:txBody>
      </p:sp>
    </p:spTree>
    <p:extLst>
      <p:ext uri="{BB962C8B-B14F-4D97-AF65-F5344CB8AC3E}">
        <p14:creationId xmlns:p14="http://schemas.microsoft.com/office/powerpoint/2010/main" val="249590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F86C9-4F9B-E44C-81BD-BA0FA2C5CC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25858F-5AEF-054F-A652-9AA32C2B30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4EDAF-D146-AA4E-BAFE-AB091BE0428B}"/>
              </a:ext>
            </a:extLst>
          </p:cNvPr>
          <p:cNvSpPr>
            <a:spLocks noGrp="1"/>
          </p:cNvSpPr>
          <p:nvPr>
            <p:ph type="dt" sz="half" idx="10"/>
          </p:nvPr>
        </p:nvSpPr>
        <p:spPr/>
        <p:txBody>
          <a:bodyPr/>
          <a:lstStyle/>
          <a:p>
            <a:fld id="{33D0228F-2C24-FD4E-A47A-E20BFCB42A16}" type="datetimeFigureOut">
              <a:rPr lang="en-US" smtClean="0"/>
              <a:t>2/29/20</a:t>
            </a:fld>
            <a:endParaRPr lang="en-US"/>
          </a:p>
        </p:txBody>
      </p:sp>
      <p:sp>
        <p:nvSpPr>
          <p:cNvPr id="5" name="Footer Placeholder 4">
            <a:extLst>
              <a:ext uri="{FF2B5EF4-FFF2-40B4-BE49-F238E27FC236}">
                <a16:creationId xmlns:a16="http://schemas.microsoft.com/office/drawing/2014/main" id="{5E19C1F1-96A3-7649-AC5E-DC7CCDAC7B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2FBE7-CBB2-2040-A8E7-CDF308017BF0}"/>
              </a:ext>
            </a:extLst>
          </p:cNvPr>
          <p:cNvSpPr>
            <a:spLocks noGrp="1"/>
          </p:cNvSpPr>
          <p:nvPr>
            <p:ph type="sldNum" sz="quarter" idx="12"/>
          </p:nvPr>
        </p:nvSpPr>
        <p:spPr/>
        <p:txBody>
          <a:bodyPr/>
          <a:lstStyle/>
          <a:p>
            <a:fld id="{73FB9512-2870-5C42-A270-1E56CBBFBB9A}" type="slidenum">
              <a:rPr lang="en-US" smtClean="0"/>
              <a:t>‹#›</a:t>
            </a:fld>
            <a:endParaRPr lang="en-US"/>
          </a:p>
        </p:txBody>
      </p:sp>
    </p:spTree>
    <p:extLst>
      <p:ext uri="{BB962C8B-B14F-4D97-AF65-F5344CB8AC3E}">
        <p14:creationId xmlns:p14="http://schemas.microsoft.com/office/powerpoint/2010/main" val="1344021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0B2A1A-C956-904A-B1CA-F703DDF1DF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A27DCD-58E1-9A4B-BC64-7D2D8AA85C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828E09-9977-3348-BCC9-DB1384C7BEB1}"/>
              </a:ext>
            </a:extLst>
          </p:cNvPr>
          <p:cNvSpPr>
            <a:spLocks noGrp="1"/>
          </p:cNvSpPr>
          <p:nvPr>
            <p:ph type="dt" sz="half" idx="10"/>
          </p:nvPr>
        </p:nvSpPr>
        <p:spPr/>
        <p:txBody>
          <a:bodyPr/>
          <a:lstStyle/>
          <a:p>
            <a:fld id="{33D0228F-2C24-FD4E-A47A-E20BFCB42A16}" type="datetimeFigureOut">
              <a:rPr lang="en-US" smtClean="0"/>
              <a:t>2/29/20</a:t>
            </a:fld>
            <a:endParaRPr lang="en-US"/>
          </a:p>
        </p:txBody>
      </p:sp>
      <p:sp>
        <p:nvSpPr>
          <p:cNvPr id="5" name="Footer Placeholder 4">
            <a:extLst>
              <a:ext uri="{FF2B5EF4-FFF2-40B4-BE49-F238E27FC236}">
                <a16:creationId xmlns:a16="http://schemas.microsoft.com/office/drawing/2014/main" id="{726D58BB-F66E-3545-99A1-C52E011E51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0D65A4-C817-9646-BD78-61BCD8F21CD4}"/>
              </a:ext>
            </a:extLst>
          </p:cNvPr>
          <p:cNvSpPr>
            <a:spLocks noGrp="1"/>
          </p:cNvSpPr>
          <p:nvPr>
            <p:ph type="sldNum" sz="quarter" idx="12"/>
          </p:nvPr>
        </p:nvSpPr>
        <p:spPr/>
        <p:txBody>
          <a:bodyPr/>
          <a:lstStyle/>
          <a:p>
            <a:fld id="{73FB9512-2870-5C42-A270-1E56CBBFBB9A}" type="slidenum">
              <a:rPr lang="en-US" smtClean="0"/>
              <a:t>‹#›</a:t>
            </a:fld>
            <a:endParaRPr lang="en-US"/>
          </a:p>
        </p:txBody>
      </p:sp>
    </p:spTree>
    <p:extLst>
      <p:ext uri="{BB962C8B-B14F-4D97-AF65-F5344CB8AC3E}">
        <p14:creationId xmlns:p14="http://schemas.microsoft.com/office/powerpoint/2010/main" val="3111267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C3531-784E-414F-9BC8-1A0B64E79A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AE0F3E-418D-544B-AB99-291B983B3D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137F57-55A5-674B-9AA5-B0EAAAB58B3F}"/>
              </a:ext>
            </a:extLst>
          </p:cNvPr>
          <p:cNvSpPr>
            <a:spLocks noGrp="1"/>
          </p:cNvSpPr>
          <p:nvPr>
            <p:ph type="dt" sz="half" idx="10"/>
          </p:nvPr>
        </p:nvSpPr>
        <p:spPr/>
        <p:txBody>
          <a:bodyPr/>
          <a:lstStyle/>
          <a:p>
            <a:fld id="{33D0228F-2C24-FD4E-A47A-E20BFCB42A16}" type="datetimeFigureOut">
              <a:rPr lang="en-US" smtClean="0"/>
              <a:t>2/29/20</a:t>
            </a:fld>
            <a:endParaRPr lang="en-US"/>
          </a:p>
        </p:txBody>
      </p:sp>
      <p:sp>
        <p:nvSpPr>
          <p:cNvPr id="5" name="Footer Placeholder 4">
            <a:extLst>
              <a:ext uri="{FF2B5EF4-FFF2-40B4-BE49-F238E27FC236}">
                <a16:creationId xmlns:a16="http://schemas.microsoft.com/office/drawing/2014/main" id="{A696D7FC-03D7-8144-ABF8-97A322A35B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4E22F-517E-A94D-835E-4C191BE347FE}"/>
              </a:ext>
            </a:extLst>
          </p:cNvPr>
          <p:cNvSpPr>
            <a:spLocks noGrp="1"/>
          </p:cNvSpPr>
          <p:nvPr>
            <p:ph type="sldNum" sz="quarter" idx="12"/>
          </p:nvPr>
        </p:nvSpPr>
        <p:spPr/>
        <p:txBody>
          <a:bodyPr/>
          <a:lstStyle/>
          <a:p>
            <a:fld id="{73FB9512-2870-5C42-A270-1E56CBBFBB9A}" type="slidenum">
              <a:rPr lang="en-US" smtClean="0"/>
              <a:t>‹#›</a:t>
            </a:fld>
            <a:endParaRPr lang="en-US"/>
          </a:p>
        </p:txBody>
      </p:sp>
    </p:spTree>
    <p:extLst>
      <p:ext uri="{BB962C8B-B14F-4D97-AF65-F5344CB8AC3E}">
        <p14:creationId xmlns:p14="http://schemas.microsoft.com/office/powerpoint/2010/main" val="1146591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F1AC1-4C63-014C-ADC6-75AE5F54E9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086996-55BA-C749-BBB9-861B2AF07C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C55C48-0BF2-7848-8753-BDD16CE97E1C}"/>
              </a:ext>
            </a:extLst>
          </p:cNvPr>
          <p:cNvSpPr>
            <a:spLocks noGrp="1"/>
          </p:cNvSpPr>
          <p:nvPr>
            <p:ph type="dt" sz="half" idx="10"/>
          </p:nvPr>
        </p:nvSpPr>
        <p:spPr/>
        <p:txBody>
          <a:bodyPr/>
          <a:lstStyle/>
          <a:p>
            <a:fld id="{33D0228F-2C24-FD4E-A47A-E20BFCB42A16}" type="datetimeFigureOut">
              <a:rPr lang="en-US" smtClean="0"/>
              <a:t>2/29/20</a:t>
            </a:fld>
            <a:endParaRPr lang="en-US"/>
          </a:p>
        </p:txBody>
      </p:sp>
      <p:sp>
        <p:nvSpPr>
          <p:cNvPr id="5" name="Footer Placeholder 4">
            <a:extLst>
              <a:ext uri="{FF2B5EF4-FFF2-40B4-BE49-F238E27FC236}">
                <a16:creationId xmlns:a16="http://schemas.microsoft.com/office/drawing/2014/main" id="{3E8FDAC0-4DDC-F54A-AE80-270C6CCA89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7956CA-3DED-2945-AD72-26C377E95EAE}"/>
              </a:ext>
            </a:extLst>
          </p:cNvPr>
          <p:cNvSpPr>
            <a:spLocks noGrp="1"/>
          </p:cNvSpPr>
          <p:nvPr>
            <p:ph type="sldNum" sz="quarter" idx="12"/>
          </p:nvPr>
        </p:nvSpPr>
        <p:spPr/>
        <p:txBody>
          <a:bodyPr/>
          <a:lstStyle/>
          <a:p>
            <a:fld id="{73FB9512-2870-5C42-A270-1E56CBBFBB9A}" type="slidenum">
              <a:rPr lang="en-US" smtClean="0"/>
              <a:t>‹#›</a:t>
            </a:fld>
            <a:endParaRPr lang="en-US"/>
          </a:p>
        </p:txBody>
      </p:sp>
    </p:spTree>
    <p:extLst>
      <p:ext uri="{BB962C8B-B14F-4D97-AF65-F5344CB8AC3E}">
        <p14:creationId xmlns:p14="http://schemas.microsoft.com/office/powerpoint/2010/main" val="4162870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32875-1193-194A-9783-B01C86FC53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22B5FE-A7A0-2442-A18C-ADBCB13132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8AB55C-58B3-9547-8D3D-AC75DB7AAC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8B4E3D-924E-7D40-8BDE-421F62ECA76A}"/>
              </a:ext>
            </a:extLst>
          </p:cNvPr>
          <p:cNvSpPr>
            <a:spLocks noGrp="1"/>
          </p:cNvSpPr>
          <p:nvPr>
            <p:ph type="dt" sz="half" idx="10"/>
          </p:nvPr>
        </p:nvSpPr>
        <p:spPr/>
        <p:txBody>
          <a:bodyPr/>
          <a:lstStyle/>
          <a:p>
            <a:fld id="{33D0228F-2C24-FD4E-A47A-E20BFCB42A16}" type="datetimeFigureOut">
              <a:rPr lang="en-US" smtClean="0"/>
              <a:t>2/29/20</a:t>
            </a:fld>
            <a:endParaRPr lang="en-US"/>
          </a:p>
        </p:txBody>
      </p:sp>
      <p:sp>
        <p:nvSpPr>
          <p:cNvPr id="6" name="Footer Placeholder 5">
            <a:extLst>
              <a:ext uri="{FF2B5EF4-FFF2-40B4-BE49-F238E27FC236}">
                <a16:creationId xmlns:a16="http://schemas.microsoft.com/office/drawing/2014/main" id="{1FFD0618-1693-BA4E-8124-23E389887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DBEDDD-FEA8-B640-8C2A-BE81C19E520B}"/>
              </a:ext>
            </a:extLst>
          </p:cNvPr>
          <p:cNvSpPr>
            <a:spLocks noGrp="1"/>
          </p:cNvSpPr>
          <p:nvPr>
            <p:ph type="sldNum" sz="quarter" idx="12"/>
          </p:nvPr>
        </p:nvSpPr>
        <p:spPr/>
        <p:txBody>
          <a:bodyPr/>
          <a:lstStyle/>
          <a:p>
            <a:fld id="{73FB9512-2870-5C42-A270-1E56CBBFBB9A}" type="slidenum">
              <a:rPr lang="en-US" smtClean="0"/>
              <a:t>‹#›</a:t>
            </a:fld>
            <a:endParaRPr lang="en-US"/>
          </a:p>
        </p:txBody>
      </p:sp>
    </p:spTree>
    <p:extLst>
      <p:ext uri="{BB962C8B-B14F-4D97-AF65-F5344CB8AC3E}">
        <p14:creationId xmlns:p14="http://schemas.microsoft.com/office/powerpoint/2010/main" val="1004000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5126E-98B0-1347-9461-3C8E761A20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6CC5A5-860E-5C47-BCCA-79B2F1AAD1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B86526-0EFC-D34A-9DCD-8754E36DF4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ABE19C-4DDC-8B42-BC7A-D124E494AA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6923FA-B427-7C40-B812-C9406DA6B8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97F9D9-8969-EE48-9008-E88166EF23D1}"/>
              </a:ext>
            </a:extLst>
          </p:cNvPr>
          <p:cNvSpPr>
            <a:spLocks noGrp="1"/>
          </p:cNvSpPr>
          <p:nvPr>
            <p:ph type="dt" sz="half" idx="10"/>
          </p:nvPr>
        </p:nvSpPr>
        <p:spPr/>
        <p:txBody>
          <a:bodyPr/>
          <a:lstStyle/>
          <a:p>
            <a:fld id="{33D0228F-2C24-FD4E-A47A-E20BFCB42A16}" type="datetimeFigureOut">
              <a:rPr lang="en-US" smtClean="0"/>
              <a:t>2/29/20</a:t>
            </a:fld>
            <a:endParaRPr lang="en-US"/>
          </a:p>
        </p:txBody>
      </p:sp>
      <p:sp>
        <p:nvSpPr>
          <p:cNvPr id="8" name="Footer Placeholder 7">
            <a:extLst>
              <a:ext uri="{FF2B5EF4-FFF2-40B4-BE49-F238E27FC236}">
                <a16:creationId xmlns:a16="http://schemas.microsoft.com/office/drawing/2014/main" id="{87C1682D-D7C9-C74C-B20C-BDB2016734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54C716-F1D4-B943-9C98-94539A1B770E}"/>
              </a:ext>
            </a:extLst>
          </p:cNvPr>
          <p:cNvSpPr>
            <a:spLocks noGrp="1"/>
          </p:cNvSpPr>
          <p:nvPr>
            <p:ph type="sldNum" sz="quarter" idx="12"/>
          </p:nvPr>
        </p:nvSpPr>
        <p:spPr/>
        <p:txBody>
          <a:bodyPr/>
          <a:lstStyle/>
          <a:p>
            <a:fld id="{73FB9512-2870-5C42-A270-1E56CBBFBB9A}" type="slidenum">
              <a:rPr lang="en-US" smtClean="0"/>
              <a:t>‹#›</a:t>
            </a:fld>
            <a:endParaRPr lang="en-US"/>
          </a:p>
        </p:txBody>
      </p:sp>
    </p:spTree>
    <p:extLst>
      <p:ext uri="{BB962C8B-B14F-4D97-AF65-F5344CB8AC3E}">
        <p14:creationId xmlns:p14="http://schemas.microsoft.com/office/powerpoint/2010/main" val="1255102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888B-1055-A844-A9CB-5ECE21808D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057CB2-B677-844A-A48B-90DD159140B2}"/>
              </a:ext>
            </a:extLst>
          </p:cNvPr>
          <p:cNvSpPr>
            <a:spLocks noGrp="1"/>
          </p:cNvSpPr>
          <p:nvPr>
            <p:ph type="dt" sz="half" idx="10"/>
          </p:nvPr>
        </p:nvSpPr>
        <p:spPr/>
        <p:txBody>
          <a:bodyPr/>
          <a:lstStyle/>
          <a:p>
            <a:fld id="{33D0228F-2C24-FD4E-A47A-E20BFCB42A16}" type="datetimeFigureOut">
              <a:rPr lang="en-US" smtClean="0"/>
              <a:t>2/29/20</a:t>
            </a:fld>
            <a:endParaRPr lang="en-US"/>
          </a:p>
        </p:txBody>
      </p:sp>
      <p:sp>
        <p:nvSpPr>
          <p:cNvPr id="4" name="Footer Placeholder 3">
            <a:extLst>
              <a:ext uri="{FF2B5EF4-FFF2-40B4-BE49-F238E27FC236}">
                <a16:creationId xmlns:a16="http://schemas.microsoft.com/office/drawing/2014/main" id="{177321B3-C41A-5B47-BC02-FF68E3F5B5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775A92-A2D4-1B45-801D-2224E5C1045E}"/>
              </a:ext>
            </a:extLst>
          </p:cNvPr>
          <p:cNvSpPr>
            <a:spLocks noGrp="1"/>
          </p:cNvSpPr>
          <p:nvPr>
            <p:ph type="sldNum" sz="quarter" idx="12"/>
          </p:nvPr>
        </p:nvSpPr>
        <p:spPr/>
        <p:txBody>
          <a:bodyPr/>
          <a:lstStyle/>
          <a:p>
            <a:fld id="{73FB9512-2870-5C42-A270-1E56CBBFBB9A}" type="slidenum">
              <a:rPr lang="en-US" smtClean="0"/>
              <a:t>‹#›</a:t>
            </a:fld>
            <a:endParaRPr lang="en-US"/>
          </a:p>
        </p:txBody>
      </p:sp>
    </p:spTree>
    <p:extLst>
      <p:ext uri="{BB962C8B-B14F-4D97-AF65-F5344CB8AC3E}">
        <p14:creationId xmlns:p14="http://schemas.microsoft.com/office/powerpoint/2010/main" val="2769099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1E0573-D8A0-EC46-80A8-16152F6B8855}"/>
              </a:ext>
            </a:extLst>
          </p:cNvPr>
          <p:cNvSpPr>
            <a:spLocks noGrp="1"/>
          </p:cNvSpPr>
          <p:nvPr>
            <p:ph type="dt" sz="half" idx="10"/>
          </p:nvPr>
        </p:nvSpPr>
        <p:spPr/>
        <p:txBody>
          <a:bodyPr/>
          <a:lstStyle/>
          <a:p>
            <a:fld id="{33D0228F-2C24-FD4E-A47A-E20BFCB42A16}" type="datetimeFigureOut">
              <a:rPr lang="en-US" smtClean="0"/>
              <a:t>2/29/20</a:t>
            </a:fld>
            <a:endParaRPr lang="en-US"/>
          </a:p>
        </p:txBody>
      </p:sp>
      <p:sp>
        <p:nvSpPr>
          <p:cNvPr id="3" name="Footer Placeholder 2">
            <a:extLst>
              <a:ext uri="{FF2B5EF4-FFF2-40B4-BE49-F238E27FC236}">
                <a16:creationId xmlns:a16="http://schemas.microsoft.com/office/drawing/2014/main" id="{4482C6EC-25D8-3A40-A558-AC8E3D73FC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472710-BE39-574B-8720-20983F0E9BFD}"/>
              </a:ext>
            </a:extLst>
          </p:cNvPr>
          <p:cNvSpPr>
            <a:spLocks noGrp="1"/>
          </p:cNvSpPr>
          <p:nvPr>
            <p:ph type="sldNum" sz="quarter" idx="12"/>
          </p:nvPr>
        </p:nvSpPr>
        <p:spPr/>
        <p:txBody>
          <a:bodyPr/>
          <a:lstStyle/>
          <a:p>
            <a:fld id="{73FB9512-2870-5C42-A270-1E56CBBFBB9A}" type="slidenum">
              <a:rPr lang="en-US" smtClean="0"/>
              <a:t>‹#›</a:t>
            </a:fld>
            <a:endParaRPr lang="en-US"/>
          </a:p>
        </p:txBody>
      </p:sp>
    </p:spTree>
    <p:extLst>
      <p:ext uri="{BB962C8B-B14F-4D97-AF65-F5344CB8AC3E}">
        <p14:creationId xmlns:p14="http://schemas.microsoft.com/office/powerpoint/2010/main" val="1239136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4120F-CF9A-9544-8C07-626D9DE65D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D1A420-F743-9446-9EF9-B6B07B4578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45D53E-6D1C-7A4B-A86F-B146C9FCB3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F34EE-279A-154A-ACD3-A3782EE730AB}"/>
              </a:ext>
            </a:extLst>
          </p:cNvPr>
          <p:cNvSpPr>
            <a:spLocks noGrp="1"/>
          </p:cNvSpPr>
          <p:nvPr>
            <p:ph type="dt" sz="half" idx="10"/>
          </p:nvPr>
        </p:nvSpPr>
        <p:spPr/>
        <p:txBody>
          <a:bodyPr/>
          <a:lstStyle/>
          <a:p>
            <a:fld id="{33D0228F-2C24-FD4E-A47A-E20BFCB42A16}" type="datetimeFigureOut">
              <a:rPr lang="en-US" smtClean="0"/>
              <a:t>2/29/20</a:t>
            </a:fld>
            <a:endParaRPr lang="en-US"/>
          </a:p>
        </p:txBody>
      </p:sp>
      <p:sp>
        <p:nvSpPr>
          <p:cNvPr id="6" name="Footer Placeholder 5">
            <a:extLst>
              <a:ext uri="{FF2B5EF4-FFF2-40B4-BE49-F238E27FC236}">
                <a16:creationId xmlns:a16="http://schemas.microsoft.com/office/drawing/2014/main" id="{0D968605-333F-AA42-B2BA-BB1BDC0715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987B3C-6B32-054D-AF42-0EAB27F9EFD8}"/>
              </a:ext>
            </a:extLst>
          </p:cNvPr>
          <p:cNvSpPr>
            <a:spLocks noGrp="1"/>
          </p:cNvSpPr>
          <p:nvPr>
            <p:ph type="sldNum" sz="quarter" idx="12"/>
          </p:nvPr>
        </p:nvSpPr>
        <p:spPr/>
        <p:txBody>
          <a:bodyPr/>
          <a:lstStyle/>
          <a:p>
            <a:fld id="{73FB9512-2870-5C42-A270-1E56CBBFBB9A}" type="slidenum">
              <a:rPr lang="en-US" smtClean="0"/>
              <a:t>‹#›</a:t>
            </a:fld>
            <a:endParaRPr lang="en-US"/>
          </a:p>
        </p:txBody>
      </p:sp>
    </p:spTree>
    <p:extLst>
      <p:ext uri="{BB962C8B-B14F-4D97-AF65-F5344CB8AC3E}">
        <p14:creationId xmlns:p14="http://schemas.microsoft.com/office/powerpoint/2010/main" val="2146509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D248-BEBB-134E-9E46-3F6DD3D116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514C2B-0496-9A4F-B6A8-BA4F81E67E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4FEB5F-A273-054E-8AA2-9877C46025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940AAC-673A-A84E-AB0B-69E7435AAE7B}"/>
              </a:ext>
            </a:extLst>
          </p:cNvPr>
          <p:cNvSpPr>
            <a:spLocks noGrp="1"/>
          </p:cNvSpPr>
          <p:nvPr>
            <p:ph type="dt" sz="half" idx="10"/>
          </p:nvPr>
        </p:nvSpPr>
        <p:spPr/>
        <p:txBody>
          <a:bodyPr/>
          <a:lstStyle/>
          <a:p>
            <a:fld id="{33D0228F-2C24-FD4E-A47A-E20BFCB42A16}" type="datetimeFigureOut">
              <a:rPr lang="en-US" smtClean="0"/>
              <a:t>2/29/20</a:t>
            </a:fld>
            <a:endParaRPr lang="en-US"/>
          </a:p>
        </p:txBody>
      </p:sp>
      <p:sp>
        <p:nvSpPr>
          <p:cNvPr id="6" name="Footer Placeholder 5">
            <a:extLst>
              <a:ext uri="{FF2B5EF4-FFF2-40B4-BE49-F238E27FC236}">
                <a16:creationId xmlns:a16="http://schemas.microsoft.com/office/drawing/2014/main" id="{18AEDDA3-E0EC-7D43-956F-0A029344AA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27B1E0-85F4-E742-9C5C-ACEAC4FBFFF7}"/>
              </a:ext>
            </a:extLst>
          </p:cNvPr>
          <p:cNvSpPr>
            <a:spLocks noGrp="1"/>
          </p:cNvSpPr>
          <p:nvPr>
            <p:ph type="sldNum" sz="quarter" idx="12"/>
          </p:nvPr>
        </p:nvSpPr>
        <p:spPr/>
        <p:txBody>
          <a:bodyPr/>
          <a:lstStyle/>
          <a:p>
            <a:fld id="{73FB9512-2870-5C42-A270-1E56CBBFBB9A}" type="slidenum">
              <a:rPr lang="en-US" smtClean="0"/>
              <a:t>‹#›</a:t>
            </a:fld>
            <a:endParaRPr lang="en-US"/>
          </a:p>
        </p:txBody>
      </p:sp>
    </p:spTree>
    <p:extLst>
      <p:ext uri="{BB962C8B-B14F-4D97-AF65-F5344CB8AC3E}">
        <p14:creationId xmlns:p14="http://schemas.microsoft.com/office/powerpoint/2010/main" val="7108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D3C5F2-6B3F-744D-92B8-3F58CB3ADC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89AFA5-9C81-3D40-804D-DD7DC09DB2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9535EF-FB73-B542-B469-1FDA6C201F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0228F-2C24-FD4E-A47A-E20BFCB42A16}" type="datetimeFigureOut">
              <a:rPr lang="en-US" smtClean="0"/>
              <a:t>2/29/20</a:t>
            </a:fld>
            <a:endParaRPr lang="en-US"/>
          </a:p>
        </p:txBody>
      </p:sp>
      <p:sp>
        <p:nvSpPr>
          <p:cNvPr id="5" name="Footer Placeholder 4">
            <a:extLst>
              <a:ext uri="{FF2B5EF4-FFF2-40B4-BE49-F238E27FC236}">
                <a16:creationId xmlns:a16="http://schemas.microsoft.com/office/drawing/2014/main" id="{7C3EC203-21DD-884C-BA5C-F83DF51DDB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C7DE3C-D9D6-E149-AA97-FB9906321E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FB9512-2870-5C42-A270-1E56CBBFBB9A}" type="slidenum">
              <a:rPr lang="en-US" smtClean="0"/>
              <a:t>‹#›</a:t>
            </a:fld>
            <a:endParaRPr lang="en-US"/>
          </a:p>
        </p:txBody>
      </p:sp>
    </p:spTree>
    <p:extLst>
      <p:ext uri="{BB962C8B-B14F-4D97-AF65-F5344CB8AC3E}">
        <p14:creationId xmlns:p14="http://schemas.microsoft.com/office/powerpoint/2010/main" val="4158578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F0B4-1F26-C542-BA77-4980D3AE5ADE}"/>
              </a:ext>
            </a:extLst>
          </p:cNvPr>
          <p:cNvSpPr>
            <a:spLocks noGrp="1"/>
          </p:cNvSpPr>
          <p:nvPr>
            <p:ph type="ctrTitle"/>
          </p:nvPr>
        </p:nvSpPr>
        <p:spPr/>
        <p:txBody>
          <a:bodyPr/>
          <a:lstStyle/>
          <a:p>
            <a:r>
              <a:rPr lang="en-US" dirty="0"/>
              <a:t>Bagging VS. Boosting</a:t>
            </a:r>
          </a:p>
        </p:txBody>
      </p:sp>
      <p:sp>
        <p:nvSpPr>
          <p:cNvPr id="3" name="Subtitle 2">
            <a:extLst>
              <a:ext uri="{FF2B5EF4-FFF2-40B4-BE49-F238E27FC236}">
                <a16:creationId xmlns:a16="http://schemas.microsoft.com/office/drawing/2014/main" id="{EB00A871-4B8D-C246-BCB8-18638481A5D5}"/>
              </a:ext>
            </a:extLst>
          </p:cNvPr>
          <p:cNvSpPr>
            <a:spLocks noGrp="1"/>
          </p:cNvSpPr>
          <p:nvPr>
            <p:ph type="subTitle" idx="1"/>
          </p:nvPr>
        </p:nvSpPr>
        <p:spPr/>
        <p:txBody>
          <a:bodyPr/>
          <a:lstStyle/>
          <a:p>
            <a:r>
              <a:rPr lang="en-US" dirty="0" err="1"/>
              <a:t>Marlabs</a:t>
            </a:r>
            <a:endParaRPr lang="en-US" dirty="0"/>
          </a:p>
          <a:p>
            <a:endParaRPr lang="en-US" dirty="0"/>
          </a:p>
        </p:txBody>
      </p:sp>
    </p:spTree>
    <p:extLst>
      <p:ext uri="{BB962C8B-B14F-4D97-AF65-F5344CB8AC3E}">
        <p14:creationId xmlns:p14="http://schemas.microsoft.com/office/powerpoint/2010/main" val="3551036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05918-2776-D240-B784-87377F68EE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097352D-EFE2-4242-B5AA-5D2D095457B0}"/>
              </a:ext>
            </a:extLst>
          </p:cNvPr>
          <p:cNvSpPr>
            <a:spLocks noGrp="1"/>
          </p:cNvSpPr>
          <p:nvPr>
            <p:ph idx="1"/>
          </p:nvPr>
        </p:nvSpPr>
        <p:spPr/>
        <p:txBody>
          <a:bodyPr/>
          <a:lstStyle/>
          <a:p>
            <a:r>
              <a:rPr lang="en-US" dirty="0"/>
              <a:t>Bagging and Boosting are similar in that they are both </a:t>
            </a:r>
            <a:r>
              <a:rPr lang="en-US" b="1" dirty="0"/>
              <a:t>ensemble techniques</a:t>
            </a:r>
          </a:p>
          <a:p>
            <a:r>
              <a:rPr lang="en-US" b="1" dirty="0"/>
              <a:t>Ensemble Method: </a:t>
            </a:r>
            <a:r>
              <a:rPr lang="en-US" dirty="0"/>
              <a:t>a set of weak learners are combined to create a strong learner that obtains better performance than a single one.</a:t>
            </a:r>
          </a:p>
        </p:txBody>
      </p:sp>
    </p:spTree>
    <p:extLst>
      <p:ext uri="{BB962C8B-B14F-4D97-AF65-F5344CB8AC3E}">
        <p14:creationId xmlns:p14="http://schemas.microsoft.com/office/powerpoint/2010/main" val="3947922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51FD1-2F04-4640-9167-4036C112CA51}"/>
              </a:ext>
            </a:extLst>
          </p:cNvPr>
          <p:cNvSpPr>
            <a:spLocks noGrp="1"/>
          </p:cNvSpPr>
          <p:nvPr>
            <p:ph type="title"/>
          </p:nvPr>
        </p:nvSpPr>
        <p:spPr/>
        <p:txBody>
          <a:bodyPr/>
          <a:lstStyle/>
          <a:p>
            <a:r>
              <a:rPr lang="en-US" dirty="0"/>
              <a:t>Bagging(bootstrap aggregating)</a:t>
            </a:r>
          </a:p>
        </p:txBody>
      </p:sp>
      <p:sp>
        <p:nvSpPr>
          <p:cNvPr id="3" name="Content Placeholder 2">
            <a:extLst>
              <a:ext uri="{FF2B5EF4-FFF2-40B4-BE49-F238E27FC236}">
                <a16:creationId xmlns:a16="http://schemas.microsoft.com/office/drawing/2014/main" id="{81CDC6DE-7E99-684F-A2F8-8F8FFF18CDBB}"/>
              </a:ext>
            </a:extLst>
          </p:cNvPr>
          <p:cNvSpPr>
            <a:spLocks noGrp="1"/>
          </p:cNvSpPr>
          <p:nvPr>
            <p:ph idx="1"/>
          </p:nvPr>
        </p:nvSpPr>
        <p:spPr/>
        <p:txBody>
          <a:bodyPr>
            <a:normAutofit/>
          </a:bodyPr>
          <a:lstStyle/>
          <a:p>
            <a:r>
              <a:rPr lang="en-US" b="1" dirty="0"/>
              <a:t>Bagging </a:t>
            </a:r>
            <a:r>
              <a:rPr lang="en-US" dirty="0"/>
              <a:t>is a simple ensemble technique in which we build many </a:t>
            </a:r>
            <a:r>
              <a:rPr lang="en-US" i="1" dirty="0"/>
              <a:t>independent </a:t>
            </a:r>
            <a:r>
              <a:rPr lang="en-US" dirty="0"/>
              <a:t>predictors/models/learners and combine them using some model averaging techniques. (e.g. weighted average, majority vote or normal average)</a:t>
            </a:r>
          </a:p>
          <a:p>
            <a:r>
              <a:rPr lang="en-US" dirty="0"/>
              <a:t>Take random sub-sample/bootstrap of data for each model. Each observation is chosen </a:t>
            </a:r>
            <a:r>
              <a:rPr lang="en-US" dirty="0">
                <a:solidFill>
                  <a:srgbClr val="FF0000"/>
                </a:solidFill>
              </a:rPr>
              <a:t>with replacement </a:t>
            </a:r>
            <a:r>
              <a:rPr lang="en-US" dirty="0"/>
              <a:t>to be used as input for each of the model. Because this technique takes many uncorrelated learners to make a final model, it </a:t>
            </a:r>
            <a:r>
              <a:rPr lang="en-US" dirty="0">
                <a:solidFill>
                  <a:srgbClr val="FF0000"/>
                </a:solidFill>
              </a:rPr>
              <a:t>reduces error by reducing variance</a:t>
            </a:r>
            <a:r>
              <a:rPr lang="en-US" dirty="0"/>
              <a:t>. Example of bagging ensemble is </a:t>
            </a:r>
            <a:r>
              <a:rPr lang="en-US" b="1" dirty="0"/>
              <a:t>Random Forest models.</a:t>
            </a:r>
            <a:endParaRPr lang="en-US" dirty="0"/>
          </a:p>
        </p:txBody>
      </p:sp>
    </p:spTree>
    <p:extLst>
      <p:ext uri="{BB962C8B-B14F-4D97-AF65-F5344CB8AC3E}">
        <p14:creationId xmlns:p14="http://schemas.microsoft.com/office/powerpoint/2010/main" val="2721683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3E79B-5A68-2B44-9667-599BDFD55F26}"/>
              </a:ext>
            </a:extLst>
          </p:cNvPr>
          <p:cNvSpPr>
            <a:spLocks noGrp="1"/>
          </p:cNvSpPr>
          <p:nvPr>
            <p:ph type="title"/>
          </p:nvPr>
        </p:nvSpPr>
        <p:spPr/>
        <p:txBody>
          <a:bodyPr/>
          <a:lstStyle/>
          <a:p>
            <a:r>
              <a:rPr lang="en-US" b="1" dirty="0"/>
              <a:t>Differences between Random Forest and Boosting?</a:t>
            </a:r>
            <a:endParaRPr lang="en-US" dirty="0"/>
          </a:p>
        </p:txBody>
      </p:sp>
      <p:sp>
        <p:nvSpPr>
          <p:cNvPr id="3" name="Content Placeholder 2">
            <a:extLst>
              <a:ext uri="{FF2B5EF4-FFF2-40B4-BE49-F238E27FC236}">
                <a16:creationId xmlns:a16="http://schemas.microsoft.com/office/drawing/2014/main" id="{73FB6FBF-16E0-5F44-89A7-100D20D30F32}"/>
              </a:ext>
            </a:extLst>
          </p:cNvPr>
          <p:cNvSpPr>
            <a:spLocks noGrp="1"/>
          </p:cNvSpPr>
          <p:nvPr>
            <p:ph idx="1"/>
          </p:nvPr>
        </p:nvSpPr>
        <p:spPr/>
        <p:txBody>
          <a:bodyPr>
            <a:normAutofit fontScale="92500" lnSpcReduction="10000"/>
          </a:bodyPr>
          <a:lstStyle/>
          <a:p>
            <a:pPr marL="0" indent="0">
              <a:buNone/>
            </a:pPr>
            <a:r>
              <a:rPr lang="en-US" dirty="0"/>
              <a:t>error = bias + variance + (random error)</a:t>
            </a:r>
            <a:endParaRPr lang="en-US" b="0" dirty="0">
              <a:effectLst/>
            </a:endParaRPr>
          </a:p>
          <a:p>
            <a:pPr fontAlgn="base"/>
            <a:r>
              <a:rPr lang="en-US" dirty="0"/>
              <a:t>Boosting is based on weak learners (high bias, low variance). In terms of decision trees, weak learners are shallow trees, sometimes even as small as decision stumps (trees with two leaves). Boosting reduces error mainly by reducing</a:t>
            </a:r>
            <a:r>
              <a:rPr lang="en-US" dirty="0">
                <a:solidFill>
                  <a:schemeClr val="accent5"/>
                </a:solidFill>
              </a:rPr>
              <a:t> bias </a:t>
            </a:r>
            <a:r>
              <a:rPr lang="en-US" dirty="0"/>
              <a:t>(and also to some extent variance, by aggregating the output from many models).</a:t>
            </a:r>
          </a:p>
          <a:p>
            <a:r>
              <a:rPr lang="en-US" dirty="0"/>
              <a:t>Random Forest uses fully grown decision trees (low bias, high variance). It reduces error by reducing </a:t>
            </a:r>
            <a:r>
              <a:rPr lang="en-US" dirty="0">
                <a:solidFill>
                  <a:schemeClr val="accent5"/>
                </a:solidFill>
              </a:rPr>
              <a:t>variance</a:t>
            </a:r>
            <a:r>
              <a:rPr lang="en-US" dirty="0"/>
              <a:t>. The trees are made uncorrelated to maximize the decrease in variance, but the algorithm cannot reduce bias (which is slightly higher than the bias of an individual tree in the forest). Hence the need for large, unpruned trees, so that the bias is initially as low as possible.</a:t>
            </a:r>
          </a:p>
        </p:txBody>
      </p:sp>
    </p:spTree>
    <p:extLst>
      <p:ext uri="{BB962C8B-B14F-4D97-AF65-F5344CB8AC3E}">
        <p14:creationId xmlns:p14="http://schemas.microsoft.com/office/powerpoint/2010/main" val="1122392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2E5F3-BD5A-7A44-95E0-58D4F0D527C7}"/>
              </a:ext>
            </a:extLst>
          </p:cNvPr>
          <p:cNvSpPr>
            <a:spLocks noGrp="1"/>
          </p:cNvSpPr>
          <p:nvPr>
            <p:ph type="title"/>
          </p:nvPr>
        </p:nvSpPr>
        <p:spPr/>
        <p:txBody>
          <a:bodyPr/>
          <a:lstStyle/>
          <a:p>
            <a:endParaRPr lang="en-US"/>
          </a:p>
        </p:txBody>
      </p:sp>
      <p:pic>
        <p:nvPicPr>
          <p:cNvPr id="5" name="Content Placeholder 4" descr="A close up of a sign&#10;&#10;Description automatically generated">
            <a:extLst>
              <a:ext uri="{FF2B5EF4-FFF2-40B4-BE49-F238E27FC236}">
                <a16:creationId xmlns:a16="http://schemas.microsoft.com/office/drawing/2014/main" id="{69E8F20C-CC2A-BB49-981F-C59FD58B9288}"/>
              </a:ext>
            </a:extLst>
          </p:cNvPr>
          <p:cNvPicPr>
            <a:picLocks noGrp="1" noChangeAspect="1"/>
          </p:cNvPicPr>
          <p:nvPr>
            <p:ph idx="1"/>
          </p:nvPr>
        </p:nvPicPr>
        <p:blipFill>
          <a:blip r:embed="rId2"/>
          <a:stretch>
            <a:fillRect/>
          </a:stretch>
        </p:blipFill>
        <p:spPr>
          <a:xfrm>
            <a:off x="1878964" y="702846"/>
            <a:ext cx="8496677" cy="5553471"/>
          </a:xfrm>
        </p:spPr>
      </p:pic>
    </p:spTree>
    <p:extLst>
      <p:ext uri="{BB962C8B-B14F-4D97-AF65-F5344CB8AC3E}">
        <p14:creationId xmlns:p14="http://schemas.microsoft.com/office/powerpoint/2010/main" val="1955960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994BB-8729-CF42-B668-65496F5774AE}"/>
              </a:ext>
            </a:extLst>
          </p:cNvPr>
          <p:cNvSpPr>
            <a:spLocks noGrp="1"/>
          </p:cNvSpPr>
          <p:nvPr>
            <p:ph type="title"/>
          </p:nvPr>
        </p:nvSpPr>
        <p:spPr/>
        <p:txBody>
          <a:bodyPr/>
          <a:lstStyle/>
          <a:p>
            <a:endParaRPr lang="en-US"/>
          </a:p>
        </p:txBody>
      </p:sp>
      <p:pic>
        <p:nvPicPr>
          <p:cNvPr id="5" name="Content Placeholder 4" descr="A picture containing grass, text&#10;&#10;Description automatically generated">
            <a:extLst>
              <a:ext uri="{FF2B5EF4-FFF2-40B4-BE49-F238E27FC236}">
                <a16:creationId xmlns:a16="http://schemas.microsoft.com/office/drawing/2014/main" id="{E6551CDB-1659-2645-A1F4-DD53858DA396}"/>
              </a:ext>
            </a:extLst>
          </p:cNvPr>
          <p:cNvPicPr>
            <a:picLocks noGrp="1" noChangeAspect="1"/>
          </p:cNvPicPr>
          <p:nvPr>
            <p:ph idx="1"/>
          </p:nvPr>
        </p:nvPicPr>
        <p:blipFill>
          <a:blip r:embed="rId2"/>
          <a:stretch>
            <a:fillRect/>
          </a:stretch>
        </p:blipFill>
        <p:spPr>
          <a:xfrm>
            <a:off x="1375270" y="1682749"/>
            <a:ext cx="10173794" cy="3929485"/>
          </a:xfrm>
        </p:spPr>
      </p:pic>
    </p:spTree>
    <p:extLst>
      <p:ext uri="{BB962C8B-B14F-4D97-AF65-F5344CB8AC3E}">
        <p14:creationId xmlns:p14="http://schemas.microsoft.com/office/powerpoint/2010/main" val="4174157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TotalTime>
  <Words>296</Words>
  <Application>Microsoft Macintosh PowerPoint</Application>
  <PresentationFormat>Widescreen</PresentationFormat>
  <Paragraphs>11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Bagging VS. Boosting</vt:lpstr>
      <vt:lpstr>PowerPoint Presentation</vt:lpstr>
      <vt:lpstr>Bagging(bootstrap aggregating)</vt:lpstr>
      <vt:lpstr>Differences between Random Forest and Boosting?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Bagging &amp; Boosting</dc:title>
  <dc:creator>Disha An</dc:creator>
  <cp:lastModifiedBy>Disha An</cp:lastModifiedBy>
  <cp:revision>5</cp:revision>
  <dcterms:created xsi:type="dcterms:W3CDTF">2019-03-02T01:00:49Z</dcterms:created>
  <dcterms:modified xsi:type="dcterms:W3CDTF">2020-02-29T15:53:34Z</dcterms:modified>
</cp:coreProperties>
</file>